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6858000" cy="12192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4B3CD-06B8-40A5-A4B3-95B08AB7490F}" v="25" dt="2023-01-24T21:22:00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Grillo de Bermudez" userId="021eaa5e-0a47-4a9f-acfd-4742169c48be" providerId="ADAL" clId="{F844B3CD-06B8-40A5-A4B3-95B08AB7490F}"/>
    <pc:docChg chg="undo modSld">
      <pc:chgData name="Bruno Grillo de Bermudez" userId="021eaa5e-0a47-4a9f-acfd-4742169c48be" providerId="ADAL" clId="{F844B3CD-06B8-40A5-A4B3-95B08AB7490F}" dt="2023-01-24T21:21:39.768" v="89"/>
      <pc:docMkLst>
        <pc:docMk/>
      </pc:docMkLst>
      <pc:sldChg chg="addSp delSp modSp setBg">
        <pc:chgData name="Bruno Grillo de Bermudez" userId="021eaa5e-0a47-4a9f-acfd-4742169c48be" providerId="ADAL" clId="{F844B3CD-06B8-40A5-A4B3-95B08AB7490F}" dt="2023-01-24T21:21:39.768" v="89"/>
        <pc:sldMkLst>
          <pc:docMk/>
          <pc:sldMk cId="1087885185" sldId="257"/>
        </pc:sldMkLst>
        <pc:spChg chg="mod">
          <ac:chgData name="Bruno Grillo de Bermudez" userId="021eaa5e-0a47-4a9f-acfd-4742169c48be" providerId="ADAL" clId="{F844B3CD-06B8-40A5-A4B3-95B08AB7490F}" dt="2023-01-24T21:05:45.057" v="26" actId="692"/>
          <ac:spMkLst>
            <pc:docMk/>
            <pc:sldMk cId="1087885185" sldId="257"/>
            <ac:spMk id="5" creationId="{F36E15AB-BEF1-4511-BE6E-289B22B2089D}"/>
          </ac:spMkLst>
        </pc:spChg>
        <pc:spChg chg="mod">
          <ac:chgData name="Bruno Grillo de Bermudez" userId="021eaa5e-0a47-4a9f-acfd-4742169c48be" providerId="ADAL" clId="{F844B3CD-06B8-40A5-A4B3-95B08AB7490F}" dt="2023-01-24T21:05:48.230" v="27" actId="692"/>
          <ac:spMkLst>
            <pc:docMk/>
            <pc:sldMk cId="1087885185" sldId="257"/>
            <ac:spMk id="6" creationId="{C7846B38-8494-42C7-A223-0B3D82DFCA8F}"/>
          </ac:spMkLst>
        </pc:spChg>
        <pc:spChg chg="mod">
          <ac:chgData name="Bruno Grillo de Bermudez" userId="021eaa5e-0a47-4a9f-acfd-4742169c48be" providerId="ADAL" clId="{F844B3CD-06B8-40A5-A4B3-95B08AB7490F}" dt="2023-01-24T21:05:50.740" v="28" actId="692"/>
          <ac:spMkLst>
            <pc:docMk/>
            <pc:sldMk cId="1087885185" sldId="257"/>
            <ac:spMk id="7" creationId="{48E519F9-22F7-4A35-B6D6-AC16F5D062D1}"/>
          </ac:spMkLst>
        </pc:spChg>
        <pc:spChg chg="mod">
          <ac:chgData name="Bruno Grillo de Bermudez" userId="021eaa5e-0a47-4a9f-acfd-4742169c48be" providerId="ADAL" clId="{F844B3CD-06B8-40A5-A4B3-95B08AB7490F}" dt="2023-01-24T21:05:53.764" v="29" actId="692"/>
          <ac:spMkLst>
            <pc:docMk/>
            <pc:sldMk cId="1087885185" sldId="257"/>
            <ac:spMk id="8" creationId="{E6E486D3-1EEF-495A-9541-536FBDE33EBF}"/>
          </ac:spMkLst>
        </pc:spChg>
        <pc:spChg chg="mod">
          <ac:chgData name="Bruno Grillo de Bermudez" userId="021eaa5e-0a47-4a9f-acfd-4742169c48be" providerId="ADAL" clId="{F844B3CD-06B8-40A5-A4B3-95B08AB7490F}" dt="2023-01-24T21:14:36.063" v="64" actId="20577"/>
          <ac:spMkLst>
            <pc:docMk/>
            <pc:sldMk cId="1087885185" sldId="257"/>
            <ac:spMk id="9" creationId="{98A9CFCB-8B00-415C-854B-459A323AF400}"/>
          </ac:spMkLst>
        </pc:spChg>
        <pc:spChg chg="mod">
          <ac:chgData name="Bruno Grillo de Bermudez" userId="021eaa5e-0a47-4a9f-acfd-4742169c48be" providerId="ADAL" clId="{F844B3CD-06B8-40A5-A4B3-95B08AB7490F}" dt="2023-01-24T21:06:03.282" v="32" actId="692"/>
          <ac:spMkLst>
            <pc:docMk/>
            <pc:sldMk cId="1087885185" sldId="257"/>
            <ac:spMk id="24" creationId="{4B3D4784-6E89-4A42-A305-7480ACCAE96E}"/>
          </ac:spMkLst>
        </pc:spChg>
        <pc:spChg chg="mod">
          <ac:chgData name="Bruno Grillo de Bermudez" userId="021eaa5e-0a47-4a9f-acfd-4742169c48be" providerId="ADAL" clId="{F844B3CD-06B8-40A5-A4B3-95B08AB7490F}" dt="2023-01-24T21:14:27.896" v="62" actId="113"/>
          <ac:spMkLst>
            <pc:docMk/>
            <pc:sldMk cId="1087885185" sldId="257"/>
            <ac:spMk id="28" creationId="{A1316A08-E0FE-4AF8-9312-D0E8570938C6}"/>
          </ac:spMkLst>
        </pc:spChg>
        <pc:spChg chg="mod">
          <ac:chgData name="Bruno Grillo de Bermudez" userId="021eaa5e-0a47-4a9f-acfd-4742169c48be" providerId="ADAL" clId="{F844B3CD-06B8-40A5-A4B3-95B08AB7490F}" dt="2023-01-24T21:14:22.744" v="60" actId="113"/>
          <ac:spMkLst>
            <pc:docMk/>
            <pc:sldMk cId="1087885185" sldId="257"/>
            <ac:spMk id="29" creationId="{1F4C4C2F-A088-4857-AADF-A7465DD391DF}"/>
          </ac:spMkLst>
        </pc:spChg>
        <pc:spChg chg="mod">
          <ac:chgData name="Bruno Grillo de Bermudez" userId="021eaa5e-0a47-4a9f-acfd-4742169c48be" providerId="ADAL" clId="{F844B3CD-06B8-40A5-A4B3-95B08AB7490F}" dt="2023-01-24T21:14:33.411" v="63" actId="20577"/>
          <ac:spMkLst>
            <pc:docMk/>
            <pc:sldMk cId="1087885185" sldId="257"/>
            <ac:spMk id="30" creationId="{D224EBAA-6062-4790-A4C6-3AE4E8B287A5}"/>
          </ac:spMkLst>
        </pc:spChg>
        <pc:spChg chg="mod">
          <ac:chgData name="Bruno Grillo de Bermudez" userId="021eaa5e-0a47-4a9f-acfd-4742169c48be" providerId="ADAL" clId="{F844B3CD-06B8-40A5-A4B3-95B08AB7490F}" dt="2023-01-24T21:06:36.752" v="43" actId="692"/>
          <ac:spMkLst>
            <pc:docMk/>
            <pc:sldMk cId="1087885185" sldId="257"/>
            <ac:spMk id="31" creationId="{DB23940B-6624-4756-AC78-CD56F3BEDABF}"/>
          </ac:spMkLst>
        </pc:spChg>
        <pc:spChg chg="mod">
          <ac:chgData name="Bruno Grillo de Bermudez" userId="021eaa5e-0a47-4a9f-acfd-4742169c48be" providerId="ADAL" clId="{F844B3CD-06B8-40A5-A4B3-95B08AB7490F}" dt="2023-01-24T21:06:51.539" v="47" actId="108"/>
          <ac:spMkLst>
            <pc:docMk/>
            <pc:sldMk cId="1087885185" sldId="257"/>
            <ac:spMk id="32" creationId="{F90ABCDA-B4BE-4D21-962F-5581CEB62CBF}"/>
          </ac:spMkLst>
        </pc:spChg>
        <pc:spChg chg="mod">
          <ac:chgData name="Bruno Grillo de Bermudez" userId="021eaa5e-0a47-4a9f-acfd-4742169c48be" providerId="ADAL" clId="{F844B3CD-06B8-40A5-A4B3-95B08AB7490F}" dt="2023-01-24T21:06:41.915" v="45" actId="692"/>
          <ac:spMkLst>
            <pc:docMk/>
            <pc:sldMk cId="1087885185" sldId="257"/>
            <ac:spMk id="33" creationId="{3FF3A325-4D89-4255-A2A3-F06B4B21004B}"/>
          </ac:spMkLst>
        </pc:spChg>
        <pc:spChg chg="mod">
          <ac:chgData name="Bruno Grillo de Bermudez" userId="021eaa5e-0a47-4a9f-acfd-4742169c48be" providerId="ADAL" clId="{F844B3CD-06B8-40A5-A4B3-95B08AB7490F}" dt="2023-01-24T21:06:45.290" v="46" actId="692"/>
          <ac:spMkLst>
            <pc:docMk/>
            <pc:sldMk cId="1087885185" sldId="257"/>
            <ac:spMk id="34" creationId="{092E4725-54BA-4F1F-9F9E-B41400FF7540}"/>
          </ac:spMkLst>
        </pc:spChg>
        <pc:spChg chg="mod">
          <ac:chgData name="Bruno Grillo de Bermudez" userId="021eaa5e-0a47-4a9f-acfd-4742169c48be" providerId="ADAL" clId="{F844B3CD-06B8-40A5-A4B3-95B08AB7490F}" dt="2023-01-24T21:06:00.211" v="31" actId="692"/>
          <ac:spMkLst>
            <pc:docMk/>
            <pc:sldMk cId="1087885185" sldId="257"/>
            <ac:spMk id="103" creationId="{F6B4EBB0-B966-4811-A96A-E67FFC46DF84}"/>
          </ac:spMkLst>
        </pc:spChg>
        <pc:spChg chg="mod">
          <ac:chgData name="Bruno Grillo de Bermudez" userId="021eaa5e-0a47-4a9f-acfd-4742169c48be" providerId="ADAL" clId="{F844B3CD-06B8-40A5-A4B3-95B08AB7490F}" dt="2023-01-24T21:06:06.095" v="33" actId="692"/>
          <ac:spMkLst>
            <pc:docMk/>
            <pc:sldMk cId="1087885185" sldId="257"/>
            <ac:spMk id="116" creationId="{981293D2-88C7-4CAB-8398-A8BA69546ACF}"/>
          </ac:spMkLst>
        </pc:spChg>
        <pc:spChg chg="mod">
          <ac:chgData name="Bruno Grillo de Bermudez" userId="021eaa5e-0a47-4a9f-acfd-4742169c48be" providerId="ADAL" clId="{F844B3CD-06B8-40A5-A4B3-95B08AB7490F}" dt="2023-01-24T21:06:08.908" v="34" actId="692"/>
          <ac:spMkLst>
            <pc:docMk/>
            <pc:sldMk cId="1087885185" sldId="257"/>
            <ac:spMk id="117" creationId="{A7FC8191-4012-40C7-81C2-C512DFEF7304}"/>
          </ac:spMkLst>
        </pc:spChg>
        <pc:spChg chg="mod">
          <ac:chgData name="Bruno Grillo de Bermudez" userId="021eaa5e-0a47-4a9f-acfd-4742169c48be" providerId="ADAL" clId="{F844B3CD-06B8-40A5-A4B3-95B08AB7490F}" dt="2023-01-24T21:14:08.053" v="56" actId="113"/>
          <ac:spMkLst>
            <pc:docMk/>
            <pc:sldMk cId="1087885185" sldId="257"/>
            <ac:spMk id="122" creationId="{14A739E2-AD3C-4CD4-9135-F52A7CCF7AEF}"/>
          </ac:spMkLst>
        </pc:spChg>
        <pc:spChg chg="mod">
          <ac:chgData name="Bruno Grillo de Bermudez" userId="021eaa5e-0a47-4a9f-acfd-4742169c48be" providerId="ADAL" clId="{F844B3CD-06B8-40A5-A4B3-95B08AB7490F}" dt="2023-01-24T21:14:03.281" v="55" actId="113"/>
          <ac:spMkLst>
            <pc:docMk/>
            <pc:sldMk cId="1087885185" sldId="257"/>
            <ac:spMk id="123" creationId="{C40B0242-3B4B-420B-A7D8-372967BD6D78}"/>
          </ac:spMkLst>
        </pc:spChg>
        <pc:spChg chg="mod">
          <ac:chgData name="Bruno Grillo de Bermudez" userId="021eaa5e-0a47-4a9f-acfd-4742169c48be" providerId="ADAL" clId="{F844B3CD-06B8-40A5-A4B3-95B08AB7490F}" dt="2023-01-24T21:20:03.016" v="65" actId="113"/>
          <ac:spMkLst>
            <pc:docMk/>
            <pc:sldMk cId="1087885185" sldId="257"/>
            <ac:spMk id="124" creationId="{4BFB888D-FB1B-4B7A-9AF0-43164CB00752}"/>
          </ac:spMkLst>
        </pc:spChg>
        <pc:spChg chg="mod">
          <ac:chgData name="Bruno Grillo de Bermudez" userId="021eaa5e-0a47-4a9f-acfd-4742169c48be" providerId="ADAL" clId="{F844B3CD-06B8-40A5-A4B3-95B08AB7490F}" dt="2023-01-24T21:20:05.381" v="66" actId="113"/>
          <ac:spMkLst>
            <pc:docMk/>
            <pc:sldMk cId="1087885185" sldId="257"/>
            <ac:spMk id="125" creationId="{F807DC53-98C5-4562-B410-95094E30A17A}"/>
          </ac:spMkLst>
        </pc:spChg>
        <pc:spChg chg="mod">
          <ac:chgData name="Bruno Grillo de Bermudez" userId="021eaa5e-0a47-4a9f-acfd-4742169c48be" providerId="ADAL" clId="{F844B3CD-06B8-40A5-A4B3-95B08AB7490F}" dt="2023-01-24T21:06:22.846" v="39" actId="692"/>
          <ac:spMkLst>
            <pc:docMk/>
            <pc:sldMk cId="1087885185" sldId="257"/>
            <ac:spMk id="138" creationId="{1E35C4A8-8B4D-4246-91BF-4AAB4B36D221}"/>
          </ac:spMkLst>
        </pc:spChg>
        <pc:spChg chg="add del mod">
          <ac:chgData name="Bruno Grillo de Bermudez" userId="021eaa5e-0a47-4a9f-acfd-4742169c48be" providerId="ADAL" clId="{F844B3CD-06B8-40A5-A4B3-95B08AB7490F}" dt="2023-01-24T21:21:39.768" v="89"/>
          <ac:spMkLst>
            <pc:docMk/>
            <pc:sldMk cId="1087885185" sldId="257"/>
            <ac:spMk id="200" creationId="{7F976A27-5BC7-4607-AF62-6EBE75B836E9}"/>
          </ac:spMkLst>
        </pc:spChg>
        <pc:spChg chg="add del mod">
          <ac:chgData name="Bruno Grillo de Bermudez" userId="021eaa5e-0a47-4a9f-acfd-4742169c48be" providerId="ADAL" clId="{F844B3CD-06B8-40A5-A4B3-95B08AB7490F}" dt="2023-01-24T21:21:39.768" v="89"/>
          <ac:spMkLst>
            <pc:docMk/>
            <pc:sldMk cId="1087885185" sldId="257"/>
            <ac:spMk id="201" creationId="{639791F9-5ED6-4EF1-A473-1D09A39DE313}"/>
          </ac:spMkLst>
        </pc:spChg>
        <pc:cxnChg chg="mod">
          <ac:chgData name="Bruno Grillo de Bermudez" userId="021eaa5e-0a47-4a9f-acfd-4742169c48be" providerId="ADAL" clId="{F844B3CD-06B8-40A5-A4B3-95B08AB7490F}" dt="2023-01-24T21:08:20.946" v="54" actId="1076"/>
          <ac:cxnSpMkLst>
            <pc:docMk/>
            <pc:sldMk cId="1087885185" sldId="257"/>
            <ac:cxnSpMk id="36" creationId="{51692D56-269E-4A6F-ACB8-6D93D1B36E87}"/>
          </ac:cxnSpMkLst>
        </pc:cxnChg>
        <pc:cxnChg chg="mod">
          <ac:chgData name="Bruno Grillo de Bermudez" userId="021eaa5e-0a47-4a9f-acfd-4742169c48be" providerId="ADAL" clId="{F844B3CD-06B8-40A5-A4B3-95B08AB7490F}" dt="2023-01-24T21:08:20.946" v="54" actId="1076"/>
          <ac:cxnSpMkLst>
            <pc:docMk/>
            <pc:sldMk cId="1087885185" sldId="257"/>
            <ac:cxnSpMk id="44" creationId="{8745351F-31EA-499D-A285-85F7068F993B}"/>
          </ac:cxnSpMkLst>
        </pc:cxnChg>
        <pc:cxnChg chg="mod">
          <ac:chgData name="Bruno Grillo de Bermudez" userId="021eaa5e-0a47-4a9f-acfd-4742169c48be" providerId="ADAL" clId="{F844B3CD-06B8-40A5-A4B3-95B08AB7490F}" dt="2023-01-24T21:07:20.007" v="50" actId="692"/>
          <ac:cxnSpMkLst>
            <pc:docMk/>
            <pc:sldMk cId="1087885185" sldId="257"/>
            <ac:cxnSpMk id="121" creationId="{903A486C-3169-4C92-B7C9-A19E2D951DAA}"/>
          </ac:cxnSpMkLst>
        </pc:cxnChg>
        <pc:cxnChg chg="mod">
          <ac:chgData name="Bruno Grillo de Bermudez" userId="021eaa5e-0a47-4a9f-acfd-4742169c48be" providerId="ADAL" clId="{F844B3CD-06B8-40A5-A4B3-95B08AB7490F}" dt="2023-01-24T21:07:50.281" v="52" actId="692"/>
          <ac:cxnSpMkLst>
            <pc:docMk/>
            <pc:sldMk cId="1087885185" sldId="257"/>
            <ac:cxnSpMk id="127" creationId="{7F827A64-E522-4F64-9F7B-21A182E9FC84}"/>
          </ac:cxnSpMkLst>
        </pc:cxnChg>
        <pc:cxnChg chg="mod">
          <ac:chgData name="Bruno Grillo de Bermudez" userId="021eaa5e-0a47-4a9f-acfd-4742169c48be" providerId="ADAL" clId="{F844B3CD-06B8-40A5-A4B3-95B08AB7490F}" dt="2023-01-24T21:03:03.575" v="4" actId="692"/>
          <ac:cxnSpMkLst>
            <pc:docMk/>
            <pc:sldMk cId="1087885185" sldId="257"/>
            <ac:cxnSpMk id="136" creationId="{CF158FA6-32F9-460B-B7AA-359B421754C5}"/>
          </ac:cxnSpMkLst>
        </pc:cxnChg>
        <pc:cxnChg chg="mod">
          <ac:chgData name="Bruno Grillo de Bermudez" userId="021eaa5e-0a47-4a9f-acfd-4742169c48be" providerId="ADAL" clId="{F844B3CD-06B8-40A5-A4B3-95B08AB7490F}" dt="2023-01-24T20:39:40.699" v="2" actId="1076"/>
          <ac:cxnSpMkLst>
            <pc:docMk/>
            <pc:sldMk cId="1087885185" sldId="257"/>
            <ac:cxnSpMk id="140" creationId="{60141FA3-7AFB-4A27-896A-B6C47E0875BB}"/>
          </ac:cxnSpMkLst>
        </pc:cxnChg>
        <pc:cxnChg chg="mod">
          <ac:chgData name="Bruno Grillo de Bermudez" userId="021eaa5e-0a47-4a9f-acfd-4742169c48be" providerId="ADAL" clId="{F844B3CD-06B8-40A5-A4B3-95B08AB7490F}" dt="2023-01-24T20:39:35.039" v="1" actId="14100"/>
          <ac:cxnSpMkLst>
            <pc:docMk/>
            <pc:sldMk cId="1087885185" sldId="257"/>
            <ac:cxnSpMk id="142" creationId="{6E8EC4E2-93A7-40EF-A99C-3FF035819DE4}"/>
          </ac:cxnSpMkLst>
        </pc:cxnChg>
        <pc:cxnChg chg="mod">
          <ac:chgData name="Bruno Grillo de Bermudez" userId="021eaa5e-0a47-4a9f-acfd-4742169c48be" providerId="ADAL" clId="{F844B3CD-06B8-40A5-A4B3-95B08AB7490F}" dt="2023-01-24T20:39:40.699" v="2" actId="1076"/>
          <ac:cxnSpMkLst>
            <pc:docMk/>
            <pc:sldMk cId="1087885185" sldId="257"/>
            <ac:cxnSpMk id="174" creationId="{D6B2C119-2532-47FF-A9F9-807833DD8BD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4F3BC-7F58-4A7E-A289-CA5E89C95328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78100" y="1279525"/>
            <a:ext cx="1943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A388F-BB45-4FF9-9AE0-1D22BC36F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7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12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4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1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0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30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0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9A24-140A-4C37-9542-1AC033C59741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5E0E-89DA-4AA4-93D8-4E96C30D885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249242213,&quot;Placement&quot;:&quot;Footer&quot;}">
            <a:extLst>
              <a:ext uri="{FF2B5EF4-FFF2-40B4-BE49-F238E27FC236}">
                <a16:creationId xmlns:a16="http://schemas.microsoft.com/office/drawing/2014/main" id="{9BCE7A71-BC65-4063-9828-8B1FAADCD810}"/>
              </a:ext>
            </a:extLst>
          </p:cNvPr>
          <p:cNvSpPr txBox="1"/>
          <p:nvPr userDrawn="1"/>
        </p:nvSpPr>
        <p:spPr>
          <a:xfrm>
            <a:off x="0" y="11929656"/>
            <a:ext cx="138870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Classificação: Interno</a:t>
            </a:r>
          </a:p>
        </p:txBody>
      </p:sp>
    </p:spTree>
    <p:extLst>
      <p:ext uri="{BB962C8B-B14F-4D97-AF65-F5344CB8AC3E}">
        <p14:creationId xmlns:p14="http://schemas.microsoft.com/office/powerpoint/2010/main" val="4533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79886EF0-3617-4293-B5D7-3278CDCDE53E}"/>
              </a:ext>
            </a:extLst>
          </p:cNvPr>
          <p:cNvSpPr/>
          <p:nvPr/>
        </p:nvSpPr>
        <p:spPr>
          <a:xfrm>
            <a:off x="2914248" y="170928"/>
            <a:ext cx="857036" cy="40349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BEGIN</a:t>
            </a:r>
          </a:p>
        </p:txBody>
      </p:sp>
      <p:sp>
        <p:nvSpPr>
          <p:cNvPr id="5" name="Fluxograma: Dados 4">
            <a:extLst>
              <a:ext uri="{FF2B5EF4-FFF2-40B4-BE49-F238E27FC236}">
                <a16:creationId xmlns:a16="http://schemas.microsoft.com/office/drawing/2014/main" id="{F36E15AB-BEF1-4511-BE6E-289B22B2089D}"/>
              </a:ext>
            </a:extLst>
          </p:cNvPr>
          <p:cNvSpPr/>
          <p:nvPr/>
        </p:nvSpPr>
        <p:spPr>
          <a:xfrm>
            <a:off x="2351657" y="816370"/>
            <a:ext cx="1982218" cy="349702"/>
          </a:xfrm>
          <a:prstGeom prst="flowChartInputOutp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z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: time series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to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forecast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6" name="Fluxograma: Dados 5">
            <a:extLst>
              <a:ext uri="{FF2B5EF4-FFF2-40B4-BE49-F238E27FC236}">
                <a16:creationId xmlns:a16="http://schemas.microsoft.com/office/drawing/2014/main" id="{C7846B38-8494-42C7-A223-0B3D82DFCA8F}"/>
              </a:ext>
            </a:extLst>
          </p:cNvPr>
          <p:cNvSpPr/>
          <p:nvPr/>
        </p:nvSpPr>
        <p:spPr>
          <a:xfrm>
            <a:off x="2351656" y="1329315"/>
            <a:ext cx="1982218" cy="560905"/>
          </a:xfrm>
          <a:prstGeom prst="flowChartInputOutp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: set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of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functions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to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calculate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features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48E519F9-22F7-4A35-B6D6-AC16F5D062D1}"/>
              </a:ext>
            </a:extLst>
          </p:cNvPr>
          <p:cNvSpPr/>
          <p:nvPr/>
        </p:nvSpPr>
        <p:spPr>
          <a:xfrm>
            <a:off x="2351656" y="2052450"/>
            <a:ext cx="1998956" cy="349702"/>
          </a:xfrm>
          <a:prstGeom prst="flowChartInputOutp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: pool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of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forecast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methods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8" name="Fluxograma: Dados 7">
            <a:extLst>
              <a:ext uri="{FF2B5EF4-FFF2-40B4-BE49-F238E27FC236}">
                <a16:creationId xmlns:a16="http://schemas.microsoft.com/office/drawing/2014/main" id="{E6E486D3-1EEF-495A-9541-536FBDE33EBF}"/>
              </a:ext>
            </a:extLst>
          </p:cNvPr>
          <p:cNvSpPr/>
          <p:nvPr/>
        </p:nvSpPr>
        <p:spPr>
          <a:xfrm>
            <a:off x="2351656" y="2674574"/>
            <a:ext cx="1982218" cy="403495"/>
          </a:xfrm>
          <a:prstGeom prst="flowChartInputOutp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: pool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of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methods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of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combination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98A9CFCB-8B00-415C-854B-459A323AF400}"/>
              </a:ext>
            </a:extLst>
          </p:cNvPr>
          <p:cNvSpPr/>
          <p:nvPr/>
        </p:nvSpPr>
        <p:spPr>
          <a:xfrm>
            <a:off x="2438346" y="3380305"/>
            <a:ext cx="1808838" cy="1023701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Need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to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train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the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meta-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learner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?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E8E7B37-11EF-430A-939C-CA30ECD57A5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3342766" y="574423"/>
            <a:ext cx="0" cy="24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F23A052-35B6-42A8-84F8-BCF232B04BC7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 flipH="1">
            <a:off x="3342765" y="1166072"/>
            <a:ext cx="1" cy="199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BC54702-09F0-43B7-AA58-044BB752C53E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3342765" y="1853868"/>
            <a:ext cx="8369" cy="19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AF1012C-DD12-4256-A79F-7020E0A99E72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 flipH="1">
            <a:off x="3342765" y="2402152"/>
            <a:ext cx="8369" cy="299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ACAC312-107C-4792-99CD-5AF5B16B481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342765" y="3051172"/>
            <a:ext cx="0" cy="35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Dados 23">
            <a:extLst>
              <a:ext uri="{FF2B5EF4-FFF2-40B4-BE49-F238E27FC236}">
                <a16:creationId xmlns:a16="http://schemas.microsoft.com/office/drawing/2014/main" id="{4B3D4784-6E89-4A42-A305-7480ACCAE96E}"/>
              </a:ext>
            </a:extLst>
          </p:cNvPr>
          <p:cNvSpPr/>
          <p:nvPr/>
        </p:nvSpPr>
        <p:spPr>
          <a:xfrm>
            <a:off x="4152390" y="4420150"/>
            <a:ext cx="1982218" cy="403495"/>
          </a:xfrm>
          <a:prstGeom prst="flowChartInputOutp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Meta-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learner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4A4C1686-7B7C-4513-9A4C-2C2D32E25AE6}"/>
              </a:ext>
            </a:extLst>
          </p:cNvPr>
          <p:cNvCxnSpPr>
            <a:stCxn id="9" idx="3"/>
            <a:endCxn id="24" idx="1"/>
          </p:cNvCxnSpPr>
          <p:nvPr/>
        </p:nvCxnSpPr>
        <p:spPr>
          <a:xfrm>
            <a:off x="4247184" y="3892156"/>
            <a:ext cx="896315" cy="6241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654513-52FD-4197-BB63-77AD3DCB03C4}"/>
              </a:ext>
            </a:extLst>
          </p:cNvPr>
          <p:cNvSpPr txBox="1"/>
          <p:nvPr/>
        </p:nvSpPr>
        <p:spPr>
          <a:xfrm>
            <a:off x="4753684" y="3589640"/>
            <a:ext cx="590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Lucida Sans" panose="020B0602040502020204" pitchFamily="34" charset="0"/>
                <a:cs typeface="Lucida Sans" panose="020B0602040502020204" pitchFamily="34" charset="0"/>
              </a:rPr>
              <a:t>NO</a:t>
            </a:r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A1316A08-E0FE-4AF8-9312-D0E8570938C6}"/>
              </a:ext>
            </a:extLst>
          </p:cNvPr>
          <p:cNvSpPr/>
          <p:nvPr/>
        </p:nvSpPr>
        <p:spPr>
          <a:xfrm>
            <a:off x="5288403" y="5232800"/>
            <a:ext cx="1152981" cy="4882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Calculate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forecasts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of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z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using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methods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in </a:t>
            </a:r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</a:t>
            </a:r>
          </a:p>
        </p:txBody>
      </p: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1F4C4C2F-A088-4857-AADF-A7465DD391DF}"/>
              </a:ext>
            </a:extLst>
          </p:cNvPr>
          <p:cNvSpPr/>
          <p:nvPr/>
        </p:nvSpPr>
        <p:spPr>
          <a:xfrm>
            <a:off x="3429000" y="5190074"/>
            <a:ext cx="1152981" cy="429028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Calculate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features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of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z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using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</a:t>
            </a:r>
          </a:p>
        </p:txBody>
      </p:sp>
      <p:sp>
        <p:nvSpPr>
          <p:cNvPr id="30" name="Fluxograma: Processo 29">
            <a:extLst>
              <a:ext uri="{FF2B5EF4-FFF2-40B4-BE49-F238E27FC236}">
                <a16:creationId xmlns:a16="http://schemas.microsoft.com/office/drawing/2014/main" id="{D224EBAA-6062-4790-A4C6-3AE4E8B287A5}"/>
              </a:ext>
            </a:extLst>
          </p:cNvPr>
          <p:cNvSpPr/>
          <p:nvPr/>
        </p:nvSpPr>
        <p:spPr>
          <a:xfrm>
            <a:off x="3429000" y="5822900"/>
            <a:ext cx="1152981" cy="429028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Use meta-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leaner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to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produce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labels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1" name="Fluxograma: Processo 30">
            <a:extLst>
              <a:ext uri="{FF2B5EF4-FFF2-40B4-BE49-F238E27FC236}">
                <a16:creationId xmlns:a16="http://schemas.microsoft.com/office/drawing/2014/main" id="{DB23940B-6624-4756-AC78-CD56F3BEDABF}"/>
              </a:ext>
            </a:extLst>
          </p:cNvPr>
          <p:cNvSpPr/>
          <p:nvPr/>
        </p:nvSpPr>
        <p:spPr>
          <a:xfrm>
            <a:off x="3235722" y="6458377"/>
            <a:ext cx="1539536" cy="609384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Calculate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weights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using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the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combination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method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selected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by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the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meta-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learner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2" name="Fluxograma: Processo 31">
            <a:extLst>
              <a:ext uri="{FF2B5EF4-FFF2-40B4-BE49-F238E27FC236}">
                <a16:creationId xmlns:a16="http://schemas.microsoft.com/office/drawing/2014/main" id="{F90ABCDA-B4BE-4D21-962F-5581CEB62CBF}"/>
              </a:ext>
            </a:extLst>
          </p:cNvPr>
          <p:cNvSpPr/>
          <p:nvPr/>
        </p:nvSpPr>
        <p:spPr>
          <a:xfrm>
            <a:off x="4571490" y="7370277"/>
            <a:ext cx="1314450" cy="65722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Combine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forecasts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using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weights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3" name="Fluxograma: Processo 32">
            <a:extLst>
              <a:ext uri="{FF2B5EF4-FFF2-40B4-BE49-F238E27FC236}">
                <a16:creationId xmlns:a16="http://schemas.microsoft.com/office/drawing/2014/main" id="{3FF3A325-4D89-4255-A2A3-F06B4B21004B}"/>
              </a:ext>
            </a:extLst>
          </p:cNvPr>
          <p:cNvSpPr/>
          <p:nvPr/>
        </p:nvSpPr>
        <p:spPr>
          <a:xfrm>
            <a:off x="4661722" y="8219099"/>
            <a:ext cx="1133985" cy="21714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mFFORMS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forecast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4" name="Fluxograma: Terminação 33">
            <a:extLst>
              <a:ext uri="{FF2B5EF4-FFF2-40B4-BE49-F238E27FC236}">
                <a16:creationId xmlns:a16="http://schemas.microsoft.com/office/drawing/2014/main" id="{092E4725-54BA-4F1F-9F9E-B41400FF7540}"/>
              </a:ext>
            </a:extLst>
          </p:cNvPr>
          <p:cNvSpPr/>
          <p:nvPr/>
        </p:nvSpPr>
        <p:spPr>
          <a:xfrm>
            <a:off x="4752464" y="8773497"/>
            <a:ext cx="952500" cy="371475"/>
          </a:xfrm>
          <a:prstGeom prst="flowChartTerminator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END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51692D56-269E-4A6F-ACB8-6D93D1B36E87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rot="5400000">
            <a:off x="4645287" y="6304430"/>
            <a:ext cx="1803037" cy="6361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7A016881-F448-4E75-B7B8-FE21F37C5566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16200000" flipH="1">
            <a:off x="4393293" y="6688616"/>
            <a:ext cx="447618" cy="122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8745351F-31EA-499D-A285-85F7068F993B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rot="16200000" flipH="1">
            <a:off x="5251546" y="4619451"/>
            <a:ext cx="505301" cy="7213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038A1A5E-824D-4855-B9FC-13E885B170C4}"/>
              </a:ext>
            </a:extLst>
          </p:cNvPr>
          <p:cNvCxnSpPr>
            <a:stCxn id="24" idx="4"/>
            <a:endCxn id="29" idx="0"/>
          </p:cNvCxnSpPr>
          <p:nvPr/>
        </p:nvCxnSpPr>
        <p:spPr>
          <a:xfrm rot="5400000">
            <a:off x="4323376" y="4409614"/>
            <a:ext cx="502238" cy="11380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53228848-6725-41F2-9B2D-98B2328D377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4005491" y="5579439"/>
            <a:ext cx="0" cy="28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BFD5B92-45BF-4737-8F89-E6C41082EA54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4005490" y="6212265"/>
            <a:ext cx="1" cy="23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FF289429-AA00-4512-AEF7-50A3C126C1CD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228715" y="7873740"/>
            <a:ext cx="0" cy="34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78B82E33-8650-4A2A-A17D-D31055C763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5228714" y="8436245"/>
            <a:ext cx="1" cy="33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uxograma: Dados 102">
            <a:extLst>
              <a:ext uri="{FF2B5EF4-FFF2-40B4-BE49-F238E27FC236}">
                <a16:creationId xmlns:a16="http://schemas.microsoft.com/office/drawing/2014/main" id="{F6B4EBB0-B966-4811-A96A-E67FFC46DF84}"/>
              </a:ext>
            </a:extLst>
          </p:cNvPr>
          <p:cNvSpPr/>
          <p:nvPr/>
        </p:nvSpPr>
        <p:spPr>
          <a:xfrm>
            <a:off x="508991" y="4328542"/>
            <a:ext cx="1982218" cy="586710"/>
          </a:xfrm>
          <a:prstGeom prst="flowChartInputOutp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Reference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Set: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Dataset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of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time series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to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train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the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meta-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learner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A474AD70-7CDD-4C8B-BAC6-CFB312C1E499}"/>
              </a:ext>
            </a:extLst>
          </p:cNvPr>
          <p:cNvCxnSpPr>
            <a:stCxn id="9" idx="1"/>
            <a:endCxn id="103" idx="1"/>
          </p:cNvCxnSpPr>
          <p:nvPr/>
        </p:nvCxnSpPr>
        <p:spPr>
          <a:xfrm rot="10800000" flipV="1">
            <a:off x="1500100" y="3892155"/>
            <a:ext cx="938246" cy="4163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36473E-70E6-4F9B-A2D8-83B88FA33C77}"/>
              </a:ext>
            </a:extLst>
          </p:cNvPr>
          <p:cNvSpPr txBox="1"/>
          <p:nvPr/>
        </p:nvSpPr>
        <p:spPr>
          <a:xfrm>
            <a:off x="1280623" y="3497671"/>
            <a:ext cx="590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Lucida Sans" panose="020B0602040502020204" pitchFamily="34" charset="0"/>
                <a:cs typeface="Lucida Sans" panose="020B0602040502020204" pitchFamily="34" charset="0"/>
              </a:rPr>
              <a:t>YES</a:t>
            </a:r>
          </a:p>
        </p:txBody>
      </p:sp>
      <p:sp>
        <p:nvSpPr>
          <p:cNvPr id="116" name="Fluxograma: Processo 115">
            <a:extLst>
              <a:ext uri="{FF2B5EF4-FFF2-40B4-BE49-F238E27FC236}">
                <a16:creationId xmlns:a16="http://schemas.microsoft.com/office/drawing/2014/main" id="{981293D2-88C7-4CAB-8398-A8BA69546ACF}"/>
              </a:ext>
            </a:extLst>
          </p:cNvPr>
          <p:cNvSpPr/>
          <p:nvPr/>
        </p:nvSpPr>
        <p:spPr>
          <a:xfrm>
            <a:off x="127106" y="5302767"/>
            <a:ext cx="911121" cy="21120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Train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Period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117" name="Fluxograma: Processo 116">
            <a:extLst>
              <a:ext uri="{FF2B5EF4-FFF2-40B4-BE49-F238E27FC236}">
                <a16:creationId xmlns:a16="http://schemas.microsoft.com/office/drawing/2014/main" id="{A7FC8191-4012-40C7-81C2-C512DFEF7304}"/>
              </a:ext>
            </a:extLst>
          </p:cNvPr>
          <p:cNvSpPr/>
          <p:nvPr/>
        </p:nvSpPr>
        <p:spPr>
          <a:xfrm>
            <a:off x="2015867" y="5302767"/>
            <a:ext cx="844957" cy="21120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Test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Period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3755E689-F9D6-4DE9-A419-58F7E0B480EF}"/>
              </a:ext>
            </a:extLst>
          </p:cNvPr>
          <p:cNvCxnSpPr>
            <a:cxnSpLocks/>
            <a:stCxn id="103" idx="3"/>
            <a:endCxn id="116" idx="0"/>
          </p:cNvCxnSpPr>
          <p:nvPr/>
        </p:nvCxnSpPr>
        <p:spPr>
          <a:xfrm rot="5400000">
            <a:off x="758514" y="4759402"/>
            <a:ext cx="367519" cy="7192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903A486C-3169-4C92-B7C9-A19E2D951DAA}"/>
              </a:ext>
            </a:extLst>
          </p:cNvPr>
          <p:cNvCxnSpPr>
            <a:cxnSpLocks/>
            <a:stCxn id="103" idx="3"/>
            <a:endCxn id="117" idx="0"/>
          </p:cNvCxnSpPr>
          <p:nvPr/>
        </p:nvCxnSpPr>
        <p:spPr>
          <a:xfrm rot="16200000" flipH="1">
            <a:off x="1686353" y="4550773"/>
            <a:ext cx="367519" cy="1136468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xograma: Processo 121">
            <a:extLst>
              <a:ext uri="{FF2B5EF4-FFF2-40B4-BE49-F238E27FC236}">
                <a16:creationId xmlns:a16="http://schemas.microsoft.com/office/drawing/2014/main" id="{14A739E2-AD3C-4CD4-9135-F52A7CCF7AEF}"/>
              </a:ext>
            </a:extLst>
          </p:cNvPr>
          <p:cNvSpPr/>
          <p:nvPr/>
        </p:nvSpPr>
        <p:spPr>
          <a:xfrm>
            <a:off x="127105" y="5881486"/>
            <a:ext cx="711085" cy="429028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Calculate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features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using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</a:t>
            </a:r>
          </a:p>
        </p:txBody>
      </p:sp>
      <p:sp>
        <p:nvSpPr>
          <p:cNvPr id="123" name="Fluxograma: Processo 122">
            <a:extLst>
              <a:ext uri="{FF2B5EF4-FFF2-40B4-BE49-F238E27FC236}">
                <a16:creationId xmlns:a16="http://schemas.microsoft.com/office/drawing/2014/main" id="{C40B0242-3B4B-420B-A7D8-372967BD6D78}"/>
              </a:ext>
            </a:extLst>
          </p:cNvPr>
          <p:cNvSpPr/>
          <p:nvPr/>
        </p:nvSpPr>
        <p:spPr>
          <a:xfrm>
            <a:off x="1036125" y="5846572"/>
            <a:ext cx="911121" cy="6267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Calculate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forecasts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of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the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methods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in </a:t>
            </a:r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</a:t>
            </a:r>
          </a:p>
        </p:txBody>
      </p:sp>
      <p:sp>
        <p:nvSpPr>
          <p:cNvPr id="124" name="Fluxograma: Processo 123">
            <a:extLst>
              <a:ext uri="{FF2B5EF4-FFF2-40B4-BE49-F238E27FC236}">
                <a16:creationId xmlns:a16="http://schemas.microsoft.com/office/drawing/2014/main" id="{4BFB888D-FB1B-4B7A-9AF0-43164CB00752}"/>
              </a:ext>
            </a:extLst>
          </p:cNvPr>
          <p:cNvSpPr/>
          <p:nvPr/>
        </p:nvSpPr>
        <p:spPr>
          <a:xfrm>
            <a:off x="1040294" y="6713214"/>
            <a:ext cx="906952" cy="6267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Calculate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combined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forecasts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with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methods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in </a:t>
            </a:r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</a:t>
            </a:r>
          </a:p>
        </p:txBody>
      </p:sp>
      <p:sp>
        <p:nvSpPr>
          <p:cNvPr id="125" name="Fluxograma: Processo 124">
            <a:extLst>
              <a:ext uri="{FF2B5EF4-FFF2-40B4-BE49-F238E27FC236}">
                <a16:creationId xmlns:a16="http://schemas.microsoft.com/office/drawing/2014/main" id="{F807DC53-98C5-4562-B410-95094E30A17A}"/>
              </a:ext>
            </a:extLst>
          </p:cNvPr>
          <p:cNvSpPr/>
          <p:nvPr/>
        </p:nvSpPr>
        <p:spPr>
          <a:xfrm>
            <a:off x="1690474" y="7625829"/>
            <a:ext cx="844956" cy="6267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Calculate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forecasting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error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of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each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method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in </a:t>
            </a:r>
            <a:r>
              <a:rPr lang="pt-BR" sz="9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C</a:t>
            </a:r>
          </a:p>
        </p:txBody>
      </p:sp>
      <p:cxnSp>
        <p:nvCxnSpPr>
          <p:cNvPr id="127" name="Conector: Angulado 126">
            <a:extLst>
              <a:ext uri="{FF2B5EF4-FFF2-40B4-BE49-F238E27FC236}">
                <a16:creationId xmlns:a16="http://schemas.microsoft.com/office/drawing/2014/main" id="{7F827A64-E522-4F64-9F7B-21A182E9FC84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5400000">
            <a:off x="363693" y="5632926"/>
            <a:ext cx="337930" cy="100019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CB91D1E9-F69F-4F67-88C7-4EB8CB1415C1}"/>
              </a:ext>
            </a:extLst>
          </p:cNvPr>
          <p:cNvCxnSpPr>
            <a:cxnSpLocks/>
            <a:stCxn id="116" idx="2"/>
            <a:endCxn id="123" idx="0"/>
          </p:cNvCxnSpPr>
          <p:nvPr/>
        </p:nvCxnSpPr>
        <p:spPr>
          <a:xfrm rot="16200000" flipH="1">
            <a:off x="870875" y="5225761"/>
            <a:ext cx="332602" cy="9090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536A3212-660D-4396-9ACA-14B867570A78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1491686" y="6473273"/>
            <a:ext cx="2084" cy="239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CF158FA6-32F9-460B-B7AA-359B421754C5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1219720" y="6407202"/>
            <a:ext cx="2111859" cy="32539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8" name="Fluxograma: Processo 137">
            <a:extLst>
              <a:ext uri="{FF2B5EF4-FFF2-40B4-BE49-F238E27FC236}">
                <a16:creationId xmlns:a16="http://schemas.microsoft.com/office/drawing/2014/main" id="{1E35C4A8-8B4D-4246-91BF-4AAB4B36D221}"/>
              </a:ext>
            </a:extLst>
          </p:cNvPr>
          <p:cNvSpPr/>
          <p:nvPr/>
        </p:nvSpPr>
        <p:spPr>
          <a:xfrm>
            <a:off x="1696599" y="8686441"/>
            <a:ext cx="844956" cy="60619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Train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meta-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learner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using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features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and</a:t>
            </a:r>
            <a:r>
              <a:rPr lang="pt-BR" sz="900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errors</a:t>
            </a:r>
            <a:endParaRPr lang="pt-BR" sz="900" dirty="0">
              <a:solidFill>
                <a:schemeClr val="tx1"/>
              </a:solidFill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60141FA3-7AFB-4A27-896A-B6C47E0875BB}"/>
              </a:ext>
            </a:extLst>
          </p:cNvPr>
          <p:cNvCxnSpPr>
            <a:stCxn id="125" idx="2"/>
            <a:endCxn id="138" idx="0"/>
          </p:cNvCxnSpPr>
          <p:nvPr/>
        </p:nvCxnSpPr>
        <p:spPr>
          <a:xfrm>
            <a:off x="2112952" y="8252530"/>
            <a:ext cx="6125" cy="423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: Angulado 141">
            <a:extLst>
              <a:ext uri="{FF2B5EF4-FFF2-40B4-BE49-F238E27FC236}">
                <a16:creationId xmlns:a16="http://schemas.microsoft.com/office/drawing/2014/main" id="{6E8EC4E2-93A7-40EF-A99C-3FF035819DE4}"/>
              </a:ext>
            </a:extLst>
          </p:cNvPr>
          <p:cNvCxnSpPr>
            <a:stCxn id="122" idx="2"/>
            <a:endCxn id="138" idx="0"/>
          </p:cNvCxnSpPr>
          <p:nvPr/>
        </p:nvCxnSpPr>
        <p:spPr>
          <a:xfrm rot="16200000" flipH="1">
            <a:off x="132819" y="6689929"/>
            <a:ext cx="2336086" cy="1636429"/>
          </a:xfrm>
          <a:prstGeom prst="bentConnector3">
            <a:avLst>
              <a:gd name="adj1" fmla="val 907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5469589D-C1B1-49CE-8C8D-C8DA470557DE}"/>
              </a:ext>
            </a:extLst>
          </p:cNvPr>
          <p:cNvCxnSpPr>
            <a:stCxn id="138" idx="2"/>
            <a:endCxn id="24" idx="2"/>
          </p:cNvCxnSpPr>
          <p:nvPr/>
        </p:nvCxnSpPr>
        <p:spPr>
          <a:xfrm rot="5400000" flipH="1" flipV="1">
            <a:off x="894349" y="5846625"/>
            <a:ext cx="4680990" cy="2231535"/>
          </a:xfrm>
          <a:prstGeom prst="bentConnector4">
            <a:avLst>
              <a:gd name="adj1" fmla="val -4884"/>
              <a:gd name="adj2" fmla="val 419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D6B2C119-2532-47FF-A9F9-807833DD8BD1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 rot="16200000" flipH="1">
            <a:off x="1660404" y="7173281"/>
            <a:ext cx="285914" cy="6191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85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8E9261F7C7B5479147F006B932C057" ma:contentTypeVersion="15" ma:contentTypeDescription="Crie um novo documento." ma:contentTypeScope="" ma:versionID="71cef39cb8dffbfb00d444ab43b08f78">
  <xsd:schema xmlns:xsd="http://www.w3.org/2001/XMLSchema" xmlns:xs="http://www.w3.org/2001/XMLSchema" xmlns:p="http://schemas.microsoft.com/office/2006/metadata/properties" xmlns:ns1="http://schemas.microsoft.com/sharepoint/v3" xmlns:ns3="89fe0194-2dec-478f-8080-d347674fdc9d" xmlns:ns4="5b421224-aa9c-498b-bf42-f3b3cf33e294" targetNamespace="http://schemas.microsoft.com/office/2006/metadata/properties" ma:root="true" ma:fieldsID="94ac56de749ca8fa66b10276f6316687" ns1:_="" ns3:_="" ns4:_="">
    <xsd:import namespace="http://schemas.microsoft.com/sharepoint/v3"/>
    <xsd:import namespace="89fe0194-2dec-478f-8080-d347674fdc9d"/>
    <xsd:import namespace="5b421224-aa9c-498b-bf42-f3b3cf33e2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e0194-2dec-478f-8080-d347674fdc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21224-aa9c-498b-bf42-f3b3cf33e2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89fe0194-2dec-478f-8080-d347674fdc9d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409B9A3-46AD-4CAD-8452-7A7CBB19FE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9fe0194-2dec-478f-8080-d347674fdc9d"/>
    <ds:schemaRef ds:uri="5b421224-aa9c-498b-bf42-f3b3cf33e2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1DBAC3-A49E-4508-8A46-AFFA5F3071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92D9CC-6CEE-4197-A190-5353C6AECB32}">
  <ds:schemaRefs>
    <ds:schemaRef ds:uri="http://purl.org/dc/elements/1.1/"/>
    <ds:schemaRef ds:uri="89fe0194-2dec-478f-8080-d347674fdc9d"/>
    <ds:schemaRef ds:uri="5b421224-aa9c-498b-bf42-f3b3cf33e294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120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Grillo de Bermudez</dc:creator>
  <cp:lastModifiedBy>Bruno Grillo de Bermudez</cp:lastModifiedBy>
  <cp:revision>7</cp:revision>
  <cp:lastPrinted>2023-01-24T21:19:13Z</cp:lastPrinted>
  <dcterms:created xsi:type="dcterms:W3CDTF">2023-01-24T18:02:39Z</dcterms:created>
  <dcterms:modified xsi:type="dcterms:W3CDTF">2023-01-24T21:22:09Z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b4a36d-674d-426b-ae04-6c654cb5e317_Enabled">
    <vt:lpwstr>True</vt:lpwstr>
  </property>
  <property fmtid="{D5CDD505-2E9C-101B-9397-08002B2CF9AE}" pid="3" name="MSIP_Label_fdb4a36d-674d-426b-ae04-6c654cb5e317_SiteId">
    <vt:lpwstr>2ed3917a-33f9-4b36-80ed-3697e30505b0</vt:lpwstr>
  </property>
  <property fmtid="{D5CDD505-2E9C-101B-9397-08002B2CF9AE}" pid="4" name="MSIP_Label_fdb4a36d-674d-426b-ae04-6c654cb5e317_Owner">
    <vt:lpwstr>bruno.bermudez@realizecfi.com.br</vt:lpwstr>
  </property>
  <property fmtid="{D5CDD505-2E9C-101B-9397-08002B2CF9AE}" pid="5" name="MSIP_Label_fdb4a36d-674d-426b-ae04-6c654cb5e317_SetDate">
    <vt:lpwstr>2023-01-24T20:39:05.5815718Z</vt:lpwstr>
  </property>
  <property fmtid="{D5CDD505-2E9C-101B-9397-08002B2CF9AE}" pid="6" name="MSIP_Label_fdb4a36d-674d-426b-ae04-6c654cb5e317_Name">
    <vt:lpwstr>Interno</vt:lpwstr>
  </property>
  <property fmtid="{D5CDD505-2E9C-101B-9397-08002B2CF9AE}" pid="7" name="MSIP_Label_fdb4a36d-674d-426b-ae04-6c654cb5e317_Application">
    <vt:lpwstr>Microsoft Azure Information Protection</vt:lpwstr>
  </property>
  <property fmtid="{D5CDD505-2E9C-101B-9397-08002B2CF9AE}" pid="8" name="MSIP_Label_fdb4a36d-674d-426b-ae04-6c654cb5e317_ActionId">
    <vt:lpwstr>ef7eaf91-f483-4d49-9df6-91b2a25987dd</vt:lpwstr>
  </property>
  <property fmtid="{D5CDD505-2E9C-101B-9397-08002B2CF9AE}" pid="9" name="MSIP_Label_fdb4a36d-674d-426b-ae04-6c654cb5e317_Extended_MSFT_Method">
    <vt:lpwstr>Automatic</vt:lpwstr>
  </property>
  <property fmtid="{D5CDD505-2E9C-101B-9397-08002B2CF9AE}" pid="10" name="Sensitivity">
    <vt:lpwstr>Interno</vt:lpwstr>
  </property>
  <property fmtid="{D5CDD505-2E9C-101B-9397-08002B2CF9AE}" pid="11" name="ContentTypeId">
    <vt:lpwstr>0x010100A88E9261F7C7B5479147F006B932C057</vt:lpwstr>
  </property>
</Properties>
</file>