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slides/slide19.xml" ContentType="application/vnd.openxmlformats-officedocument.presentationml.slide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71" r:id="rId5"/>
    <p:sldId id="264" r:id="rId6"/>
    <p:sldId id="274" r:id="rId7"/>
    <p:sldId id="270" r:id="rId8"/>
    <p:sldId id="257" r:id="rId9"/>
    <p:sldId id="258" r:id="rId10"/>
    <p:sldId id="259" r:id="rId11"/>
    <p:sldId id="260" r:id="rId12"/>
    <p:sldId id="279" r:id="rId13"/>
    <p:sldId id="272" r:id="rId14"/>
    <p:sldId id="284" r:id="rId15"/>
    <p:sldId id="285" r:id="rId16"/>
    <p:sldId id="278" r:id="rId17"/>
    <p:sldId id="268" r:id="rId18"/>
    <p:sldId id="269" r:id="rId19"/>
    <p:sldId id="273" r:id="rId20"/>
    <p:sldId id="281" r:id="rId21"/>
    <p:sldId id="282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D6104-CDCF-437A-A2CC-8C1BC86F9B94}" v="3" dt="2024-06-12T12:26:11.393"/>
    <p1510:client id="{13F546F4-966A-49EA-8FE6-748ADF4AA29F}" v="63" dt="2024-06-13T05:48:09.234"/>
    <p1510:client id="{2687E164-B4C0-4C0D-9CFE-7A12F82039AD}" v="631" dt="2024-06-13T07:18:42.811"/>
    <p1510:client id="{36BE93E9-27D4-4F47-BE94-E93D26D2C495}" v="5" dt="2024-06-12T12:24:08.231"/>
    <p1510:client id="{3A18FA5D-FE09-40BC-B4B6-58FC79360CC9}" v="23" dt="2024-06-12T12:18:11.429"/>
    <p1510:client id="{4336CE95-DDCC-4541-95A3-3871E773B079}" v="1006" dt="2024-06-13T05:39:14.230"/>
    <p1510:client id="{4B3A707E-4A61-41B9-BC2A-189C4BE2F799}" v="541" dt="2024-06-12T12:55:35.233"/>
    <p1510:client id="{55EBB0ED-9E6C-4A8D-8C12-3C9D10E1F8C7}" v="13" dt="2024-06-13T05:42:20.312"/>
    <p1510:client id="{66F557B6-92F9-42B6-BB95-084D934B0E71}" v="45" dt="2024-06-13T04:27:50.479"/>
    <p1510:client id="{6B4C4AFD-AA16-469C-96D1-D68E29F9D618}" v="14" dt="2024-06-13T05:43:49.160"/>
    <p1510:client id="{7C96C4AC-1B12-4CAA-A75F-F564BF0D8998}" v="85" dt="2024-06-12T12:58:57.229"/>
    <p1510:client id="{7F00426A-0801-4A85-84F8-3FC47BF8D51D}" v="186" dt="2024-06-12T11:20:26.568"/>
    <p1510:client id="{8956EDA8-BA7A-4C2E-BDFC-042621E84349}" v="815" dt="2024-06-12T11:02:16.600"/>
    <p1510:client id="{C31D257B-4018-4DE5-9FCC-244BF90994A5}" v="763" dt="2024-06-12T12:10:58.508"/>
    <p1510:client id="{D8A3870C-3769-4603-A13D-CAC600B94C47}" v="299" dt="2024-06-12T13:16:09.039"/>
    <p1510:client id="{F51DF0D1-10DC-A808-7802-4D80EA49001B}" v="1" dt="2024-06-13T07:17:38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仲谷天芽_沼津" userId="S::d21123@numazu.kosen-ac.jp::84a14a63-7b00-4587-94f3-ca76b914f141" providerId="AD" clId="Web-{3A18FA5D-FE09-40BC-B4B6-58FC79360CC9}"/>
    <pc:docChg chg="modSld">
      <pc:chgData name="仲谷天芽_沼津" userId="S::d21123@numazu.kosen-ac.jp::84a14a63-7b00-4587-94f3-ca76b914f141" providerId="AD" clId="Web-{3A18FA5D-FE09-40BC-B4B6-58FC79360CC9}" dt="2024-06-12T12:18:10.242" v="13" actId="20577"/>
      <pc:docMkLst>
        <pc:docMk/>
      </pc:docMkLst>
      <pc:sldChg chg="modSp">
        <pc:chgData name="仲谷天芽_沼津" userId="S::d21123@numazu.kosen-ac.jp::84a14a63-7b00-4587-94f3-ca76b914f141" providerId="AD" clId="Web-{3A18FA5D-FE09-40BC-B4B6-58FC79360CC9}" dt="2024-06-12T12:18:10.242" v="13" actId="20577"/>
        <pc:sldMkLst>
          <pc:docMk/>
          <pc:sldMk cId="3050604009" sldId="274"/>
        </pc:sldMkLst>
        <pc:spChg chg="mod">
          <ac:chgData name="仲谷天芽_沼津" userId="S::d21123@numazu.kosen-ac.jp::84a14a63-7b00-4587-94f3-ca76b914f141" providerId="AD" clId="Web-{3A18FA5D-FE09-40BC-B4B6-58FC79360CC9}" dt="2024-06-12T12:18:10.242" v="13" actId="20577"/>
          <ac:spMkLst>
            <pc:docMk/>
            <pc:sldMk cId="3050604009" sldId="274"/>
            <ac:spMk id="9" creationId="{B537F70B-96D7-9D0F-3F96-E39FDFF9C6D2}"/>
          </ac:spMkLst>
        </pc:spChg>
      </pc:sldChg>
    </pc:docChg>
  </pc:docChgLst>
  <pc:docChgLst>
    <pc:chgData name="宇佐見祥_沼津" userId="S::d21105@numazu.kosen-ac.jp::78b708c0-bc94-4bf4-a3fa-b0cc4f38bc79" providerId="AD" clId="Web-{55EBB0ED-9E6C-4A8D-8C12-3C9D10E1F8C7}"/>
    <pc:docChg chg="modSld">
      <pc:chgData name="宇佐見祥_沼津" userId="S::d21105@numazu.kosen-ac.jp::78b708c0-bc94-4bf4-a3fa-b0cc4f38bc79" providerId="AD" clId="Web-{55EBB0ED-9E6C-4A8D-8C12-3C9D10E1F8C7}" dt="2024-06-13T05:42:20.312" v="5" actId="20577"/>
      <pc:docMkLst>
        <pc:docMk/>
      </pc:docMkLst>
      <pc:sldChg chg="modSp">
        <pc:chgData name="宇佐見祥_沼津" userId="S::d21105@numazu.kosen-ac.jp::78b708c0-bc94-4bf4-a3fa-b0cc4f38bc79" providerId="AD" clId="Web-{55EBB0ED-9E6C-4A8D-8C12-3C9D10E1F8C7}" dt="2024-06-13T05:42:15.202" v="2" actId="20577"/>
        <pc:sldMkLst>
          <pc:docMk/>
          <pc:sldMk cId="3985949444" sldId="264"/>
        </pc:sldMkLst>
        <pc:spChg chg="mod">
          <ac:chgData name="宇佐見祥_沼津" userId="S::d21105@numazu.kosen-ac.jp::78b708c0-bc94-4bf4-a3fa-b0cc4f38bc79" providerId="AD" clId="Web-{55EBB0ED-9E6C-4A8D-8C12-3C9D10E1F8C7}" dt="2024-06-13T05:42:15.202" v="2" actId="20577"/>
          <ac:spMkLst>
            <pc:docMk/>
            <pc:sldMk cId="3985949444" sldId="264"/>
            <ac:spMk id="7" creationId="{1CCAD2DE-0F13-F97E-AEFC-5CD32546CF01}"/>
          </ac:spMkLst>
        </pc:spChg>
      </pc:sldChg>
      <pc:sldChg chg="modSp">
        <pc:chgData name="宇佐見祥_沼津" userId="S::d21105@numazu.kosen-ac.jp::78b708c0-bc94-4bf4-a3fa-b0cc4f38bc79" providerId="AD" clId="Web-{55EBB0ED-9E6C-4A8D-8C12-3C9D10E1F8C7}" dt="2024-06-13T05:42:20.312" v="5" actId="20577"/>
        <pc:sldMkLst>
          <pc:docMk/>
          <pc:sldMk cId="3050604009" sldId="274"/>
        </pc:sldMkLst>
        <pc:spChg chg="mod">
          <ac:chgData name="宇佐見祥_沼津" userId="S::d21105@numazu.kosen-ac.jp::78b708c0-bc94-4bf4-a3fa-b0cc4f38bc79" providerId="AD" clId="Web-{55EBB0ED-9E6C-4A8D-8C12-3C9D10E1F8C7}" dt="2024-06-13T05:42:20.312" v="5" actId="20577"/>
          <ac:spMkLst>
            <pc:docMk/>
            <pc:sldMk cId="3050604009" sldId="274"/>
            <ac:spMk id="4" creationId="{1BB83508-7C98-A2C8-FAFD-682D9D1960C8}"/>
          </ac:spMkLst>
        </pc:spChg>
      </pc:sldChg>
    </pc:docChg>
  </pc:docChgLst>
  <pc:docChgLst>
    <pc:chgData name="宇佐見祥_沼津" userId="S::d21105@numazu.kosen-ac.jp::78b708c0-bc94-4bf4-a3fa-b0cc4f38bc79" providerId="AD" clId="Web-{4336CE95-DDCC-4541-95A3-3871E773B079}"/>
    <pc:docChg chg="addSld delSld modSld sldOrd">
      <pc:chgData name="宇佐見祥_沼津" userId="S::d21105@numazu.kosen-ac.jp::78b708c0-bc94-4bf4-a3fa-b0cc4f38bc79" providerId="AD" clId="Web-{4336CE95-DDCC-4541-95A3-3871E773B079}" dt="2024-06-13T05:39:14.230" v="738"/>
      <pc:docMkLst>
        <pc:docMk/>
      </pc:docMkLst>
      <pc:sldChg chg="modSp">
        <pc:chgData name="宇佐見祥_沼津" userId="S::d21105@numazu.kosen-ac.jp::78b708c0-bc94-4bf4-a3fa-b0cc4f38bc79" providerId="AD" clId="Web-{4336CE95-DDCC-4541-95A3-3871E773B079}" dt="2024-06-13T05:02:02.550" v="16" actId="20577"/>
        <pc:sldMkLst>
          <pc:docMk/>
          <pc:sldMk cId="3313110108" sldId="257"/>
        </pc:sldMkLst>
        <pc:spChg chg="mod">
          <ac:chgData name="宇佐見祥_沼津" userId="S::d21105@numazu.kosen-ac.jp::78b708c0-bc94-4bf4-a3fa-b0cc4f38bc79" providerId="AD" clId="Web-{4336CE95-DDCC-4541-95A3-3871E773B079}" dt="2024-06-13T05:02:02.550" v="16" actId="20577"/>
          <ac:spMkLst>
            <pc:docMk/>
            <pc:sldMk cId="3313110108" sldId="257"/>
            <ac:spMk id="31" creationId="{11B3CE09-03FD-6952-68C4-15942E132045}"/>
          </ac:spMkLst>
        </pc:spChg>
      </pc:sldChg>
      <pc:sldChg chg="addSp delSp modSp">
        <pc:chgData name="宇佐見祥_沼津" userId="S::d21105@numazu.kosen-ac.jp::78b708c0-bc94-4bf4-a3fa-b0cc4f38bc79" providerId="AD" clId="Web-{4336CE95-DDCC-4541-95A3-3871E773B079}" dt="2024-06-13T05:08:59.951" v="136" actId="1076"/>
        <pc:sldMkLst>
          <pc:docMk/>
          <pc:sldMk cId="3081416825" sldId="258"/>
        </pc:sldMkLst>
        <pc:spChg chg="mod">
          <ac:chgData name="宇佐見祥_沼津" userId="S::d21105@numazu.kosen-ac.jp::78b708c0-bc94-4bf4-a3fa-b0cc4f38bc79" providerId="AD" clId="Web-{4336CE95-DDCC-4541-95A3-3871E773B079}" dt="2024-06-13T05:02:09.660" v="18" actId="20577"/>
          <ac:spMkLst>
            <pc:docMk/>
            <pc:sldMk cId="3081416825" sldId="258"/>
            <ac:spMk id="2" creationId="{79484AB6-A5BA-C489-6848-F3E9D125136A}"/>
          </ac:spMkLst>
        </pc:spChg>
        <pc:spChg chg="add mod">
          <ac:chgData name="宇佐見祥_沼津" userId="S::d21105@numazu.kosen-ac.jp::78b708c0-bc94-4bf4-a3fa-b0cc4f38bc79" providerId="AD" clId="Web-{4336CE95-DDCC-4541-95A3-3871E773B079}" dt="2024-06-13T05:08:59.951" v="136" actId="1076"/>
          <ac:spMkLst>
            <pc:docMk/>
            <pc:sldMk cId="3081416825" sldId="258"/>
            <ac:spMk id="4" creationId="{32AE1DF1-3F26-1807-8A4F-A79CB06C60A0}"/>
          </ac:spMkLst>
        </pc:spChg>
        <pc:spChg chg="del mod">
          <ac:chgData name="宇佐見祥_沼津" userId="S::d21105@numazu.kosen-ac.jp::78b708c0-bc94-4bf4-a3fa-b0cc4f38bc79" providerId="AD" clId="Web-{4336CE95-DDCC-4541-95A3-3871E773B079}" dt="2024-06-13T05:06:52.292" v="65"/>
          <ac:spMkLst>
            <pc:docMk/>
            <pc:sldMk cId="3081416825" sldId="258"/>
            <ac:spMk id="11" creationId="{69D6FD45-C21E-FDBB-77C7-C2A10F3313F2}"/>
          </ac:spMkLst>
        </pc:spChg>
        <pc:picChg chg="del">
          <ac:chgData name="宇佐見祥_沼津" userId="S::d21105@numazu.kosen-ac.jp::78b708c0-bc94-4bf4-a3fa-b0cc4f38bc79" providerId="AD" clId="Web-{4336CE95-DDCC-4541-95A3-3871E773B079}" dt="2024-06-13T05:06:54.323" v="66"/>
          <ac:picMkLst>
            <pc:docMk/>
            <pc:sldMk cId="3081416825" sldId="258"/>
            <ac:picMk id="9" creationId="{D69D1F88-C4FD-1D4A-1991-A1D84290CC26}"/>
          </ac:picMkLst>
        </pc:picChg>
      </pc:sldChg>
      <pc:sldChg chg="addSp delSp modSp">
        <pc:chgData name="宇佐見祥_沼津" userId="S::d21105@numazu.kosen-ac.jp::78b708c0-bc94-4bf4-a3fa-b0cc4f38bc79" providerId="AD" clId="Web-{4336CE95-DDCC-4541-95A3-3871E773B079}" dt="2024-06-13T05:09:58.374" v="146" actId="1076"/>
        <pc:sldMkLst>
          <pc:docMk/>
          <pc:sldMk cId="3312498711" sldId="259"/>
        </pc:sldMkLst>
        <pc:spChg chg="mod">
          <ac:chgData name="宇佐見祥_沼津" userId="S::d21105@numazu.kosen-ac.jp::78b708c0-bc94-4bf4-a3fa-b0cc4f38bc79" providerId="AD" clId="Web-{4336CE95-DDCC-4541-95A3-3871E773B079}" dt="2024-06-13T05:02:13.598" v="20" actId="20577"/>
          <ac:spMkLst>
            <pc:docMk/>
            <pc:sldMk cId="3312498711" sldId="259"/>
            <ac:spMk id="2" creationId="{79484AB6-A5BA-C489-6848-F3E9D125136A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09:10.904" v="138" actId="1076"/>
          <ac:spMkLst>
            <pc:docMk/>
            <pc:sldMk cId="3312498711" sldId="259"/>
            <ac:spMk id="3" creationId="{9FC4FCDE-5204-B88E-8EC3-6BFD8800E24A}"/>
          </ac:spMkLst>
        </pc:spChg>
        <pc:spChg chg="add">
          <ac:chgData name="宇佐見祥_沼津" userId="S::d21105@numazu.kosen-ac.jp::78b708c0-bc94-4bf4-a3fa-b0cc4f38bc79" providerId="AD" clId="Web-{4336CE95-DDCC-4541-95A3-3871E773B079}" dt="2024-06-13T05:09:19.217" v="142"/>
          <ac:spMkLst>
            <pc:docMk/>
            <pc:sldMk cId="3312498711" sldId="259"/>
            <ac:spMk id="6" creationId="{118858DA-D4AF-0177-74F7-5524F0212DC4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09:58.374" v="146" actId="1076"/>
          <ac:spMkLst>
            <pc:docMk/>
            <pc:sldMk cId="3312498711" sldId="259"/>
            <ac:spMk id="9" creationId="{5B76A04E-C564-8843-5EA2-E43A1372196F}"/>
          </ac:spMkLst>
        </pc:spChg>
        <pc:spChg chg="del">
          <ac:chgData name="宇佐見祥_沼津" userId="S::d21105@numazu.kosen-ac.jp::78b708c0-bc94-4bf4-a3fa-b0cc4f38bc79" providerId="AD" clId="Web-{4336CE95-DDCC-4541-95A3-3871E773B079}" dt="2024-06-13T05:09:17.733" v="141"/>
          <ac:spMkLst>
            <pc:docMk/>
            <pc:sldMk cId="3312498711" sldId="259"/>
            <ac:spMk id="11" creationId="{69D6FD45-C21E-FDBB-77C7-C2A10F3313F2}"/>
          </ac:spMkLst>
        </pc:spChg>
        <pc:picChg chg="del mod">
          <ac:chgData name="宇佐見祥_沼津" userId="S::d21105@numazu.kosen-ac.jp::78b708c0-bc94-4bf4-a3fa-b0cc4f38bc79" providerId="AD" clId="Web-{4336CE95-DDCC-4541-95A3-3871E773B079}" dt="2024-06-13T05:09:17.733" v="140"/>
          <ac:picMkLst>
            <pc:docMk/>
            <pc:sldMk cId="3312498711" sldId="259"/>
            <ac:picMk id="10" creationId="{919BEB33-8A6C-C24A-7027-46DE2D7CC300}"/>
          </ac:picMkLst>
        </pc:picChg>
      </pc:sldChg>
      <pc:sldChg chg="modSp">
        <pc:chgData name="宇佐見祥_沼津" userId="S::d21105@numazu.kosen-ac.jp::78b708c0-bc94-4bf4-a3fa-b0cc4f38bc79" providerId="AD" clId="Web-{4336CE95-DDCC-4541-95A3-3871E773B079}" dt="2024-06-13T05:02:18.926" v="22" actId="20577"/>
        <pc:sldMkLst>
          <pc:docMk/>
          <pc:sldMk cId="2355956750" sldId="260"/>
        </pc:sldMkLst>
        <pc:spChg chg="mod">
          <ac:chgData name="宇佐見祥_沼津" userId="S::d21105@numazu.kosen-ac.jp::78b708c0-bc94-4bf4-a3fa-b0cc4f38bc79" providerId="AD" clId="Web-{4336CE95-DDCC-4541-95A3-3871E773B079}" dt="2024-06-13T05:02:18.926" v="22" actId="20577"/>
          <ac:spMkLst>
            <pc:docMk/>
            <pc:sldMk cId="2355956750" sldId="260"/>
            <ac:spMk id="2" creationId="{79484AB6-A5BA-C489-6848-F3E9D125136A}"/>
          </ac:spMkLst>
        </pc:spChg>
      </pc:sldChg>
      <pc:sldChg chg="modSp del ord">
        <pc:chgData name="宇佐見祥_沼津" userId="S::d21105@numazu.kosen-ac.jp::78b708c0-bc94-4bf4-a3fa-b0cc4f38bc79" providerId="AD" clId="Web-{4336CE95-DDCC-4541-95A3-3871E773B079}" dt="2024-06-13T05:01:48.081" v="8" actId="20577"/>
        <pc:sldMkLst>
          <pc:docMk/>
          <pc:sldMk cId="3985949444" sldId="264"/>
        </pc:sldMkLst>
        <pc:spChg chg="mod">
          <ac:chgData name="宇佐見祥_沼津" userId="S::d21105@numazu.kosen-ac.jp::78b708c0-bc94-4bf4-a3fa-b0cc4f38bc79" providerId="AD" clId="Web-{4336CE95-DDCC-4541-95A3-3871E773B079}" dt="2024-06-13T05:01:48.081" v="8" actId="20577"/>
          <ac:spMkLst>
            <pc:docMk/>
            <pc:sldMk cId="3985949444" sldId="264"/>
            <ac:spMk id="2" creationId="{79484AB6-A5BA-C489-6848-F3E9D125136A}"/>
          </ac:spMkLst>
        </pc:spChg>
      </pc:sldChg>
      <pc:sldChg chg="del">
        <pc:chgData name="宇佐見祥_沼津" userId="S::d21105@numazu.kosen-ac.jp::78b708c0-bc94-4bf4-a3fa-b0cc4f38bc79" providerId="AD" clId="Web-{4336CE95-DDCC-4541-95A3-3871E773B079}" dt="2024-06-13T05:01:26.425" v="1"/>
        <pc:sldMkLst>
          <pc:docMk/>
          <pc:sldMk cId="783610438" sldId="265"/>
        </pc:sldMkLst>
      </pc:sldChg>
      <pc:sldChg chg="del">
        <pc:chgData name="宇佐見祥_沼津" userId="S::d21105@numazu.kosen-ac.jp::78b708c0-bc94-4bf4-a3fa-b0cc4f38bc79" providerId="AD" clId="Web-{4336CE95-DDCC-4541-95A3-3871E773B079}" dt="2024-06-13T05:37:51.556" v="677"/>
        <pc:sldMkLst>
          <pc:docMk/>
          <pc:sldMk cId="514629942" sldId="266"/>
        </pc:sldMkLst>
      </pc:sldChg>
      <pc:sldChg chg="addSp delSp modSp del">
        <pc:chgData name="宇佐見祥_沼津" userId="S::d21105@numazu.kosen-ac.jp::78b708c0-bc94-4bf4-a3fa-b0cc4f38bc79" providerId="AD" clId="Web-{4336CE95-DDCC-4541-95A3-3871E773B079}" dt="2024-06-13T05:31:39.500" v="538"/>
        <pc:sldMkLst>
          <pc:docMk/>
          <pc:sldMk cId="4278432898" sldId="267"/>
        </pc:sldMkLst>
        <pc:spChg chg="del mod">
          <ac:chgData name="宇佐見祥_沼津" userId="S::d21105@numazu.kosen-ac.jp::78b708c0-bc94-4bf4-a3fa-b0cc4f38bc79" providerId="AD" clId="Web-{4336CE95-DDCC-4541-95A3-3871E773B079}" dt="2024-06-13T05:16:44.400" v="231"/>
          <ac:spMkLst>
            <pc:docMk/>
            <pc:sldMk cId="4278432898" sldId="267"/>
            <ac:spMk id="4" creationId="{0379798C-4B3F-086C-AAFA-11F80E2A1F05}"/>
          </ac:spMkLst>
        </pc:spChg>
        <pc:spChg chg="add del mod">
          <ac:chgData name="宇佐見祥_沼津" userId="S::d21105@numazu.kosen-ac.jp::78b708c0-bc94-4bf4-a3fa-b0cc4f38bc79" providerId="AD" clId="Web-{4336CE95-DDCC-4541-95A3-3871E773B079}" dt="2024-06-13T05:17:31.245" v="242"/>
          <ac:spMkLst>
            <pc:docMk/>
            <pc:sldMk cId="4278432898" sldId="267"/>
            <ac:spMk id="6" creationId="{70BA1D85-47AC-CB45-1FA5-0D302C1193A0}"/>
          </ac:spMkLst>
        </pc:spChg>
        <pc:spChg chg="del">
          <ac:chgData name="宇佐見祥_沼津" userId="S::d21105@numazu.kosen-ac.jp::78b708c0-bc94-4bf4-a3fa-b0cc4f38bc79" providerId="AD" clId="Web-{4336CE95-DDCC-4541-95A3-3871E773B079}" dt="2024-06-13T05:16:50.056" v="233"/>
          <ac:spMkLst>
            <pc:docMk/>
            <pc:sldMk cId="4278432898" sldId="267"/>
            <ac:spMk id="7" creationId="{94306AF2-45F7-D212-0B33-793DA8460D03}"/>
          </ac:spMkLst>
        </pc:spChg>
        <pc:spChg chg="add mod">
          <ac:chgData name="宇佐見祥_沼津" userId="S::d21105@numazu.kosen-ac.jp::78b708c0-bc94-4bf4-a3fa-b0cc4f38bc79" providerId="AD" clId="Web-{4336CE95-DDCC-4541-95A3-3871E773B079}" dt="2024-06-13T05:28:52.152" v="468" actId="14100"/>
          <ac:spMkLst>
            <pc:docMk/>
            <pc:sldMk cId="4278432898" sldId="267"/>
            <ac:spMk id="8" creationId="{4F83F1A7-D273-5F90-D655-A1EBD019F9D6}"/>
          </ac:spMkLst>
        </pc:spChg>
        <pc:spChg chg="del">
          <ac:chgData name="宇佐見祥_沼津" userId="S::d21105@numazu.kosen-ac.jp::78b708c0-bc94-4bf4-a3fa-b0cc4f38bc79" providerId="AD" clId="Web-{4336CE95-DDCC-4541-95A3-3871E773B079}" dt="2024-06-13T05:16:47.619" v="232"/>
          <ac:spMkLst>
            <pc:docMk/>
            <pc:sldMk cId="4278432898" sldId="267"/>
            <ac:spMk id="9" creationId="{DBAE453D-8AAA-0F6B-294B-BE15F0400651}"/>
          </ac:spMkLst>
        </pc:spChg>
        <pc:spChg chg="add mod ord">
          <ac:chgData name="宇佐見祥_沼津" userId="S::d21105@numazu.kosen-ac.jp::78b708c0-bc94-4bf4-a3fa-b0cc4f38bc79" providerId="AD" clId="Web-{4336CE95-DDCC-4541-95A3-3871E773B079}" dt="2024-06-13T05:28:52.152" v="470" actId="14100"/>
          <ac:spMkLst>
            <pc:docMk/>
            <pc:sldMk cId="4278432898" sldId="267"/>
            <ac:spMk id="17" creationId="{B8C6FB76-5D5B-21E6-B377-6FEC94015BD1}"/>
          </ac:spMkLst>
        </pc:spChg>
        <pc:spChg chg="add mod">
          <ac:chgData name="宇佐見祥_沼津" userId="S::d21105@numazu.kosen-ac.jp::78b708c0-bc94-4bf4-a3fa-b0cc4f38bc79" providerId="AD" clId="Web-{4336CE95-DDCC-4541-95A3-3871E773B079}" dt="2024-06-13T05:28:52.152" v="465" actId="14100"/>
          <ac:spMkLst>
            <pc:docMk/>
            <pc:sldMk cId="4278432898" sldId="267"/>
            <ac:spMk id="18" creationId="{8427263C-6A6B-8A90-9869-46153497B9BC}"/>
          </ac:spMkLst>
        </pc:spChg>
        <pc:spChg chg="add mod">
          <ac:chgData name="宇佐見祥_沼津" userId="S::d21105@numazu.kosen-ac.jp::78b708c0-bc94-4bf4-a3fa-b0cc4f38bc79" providerId="AD" clId="Web-{4336CE95-DDCC-4541-95A3-3871E773B079}" dt="2024-06-13T05:28:52.152" v="463" actId="14100"/>
          <ac:spMkLst>
            <pc:docMk/>
            <pc:sldMk cId="4278432898" sldId="267"/>
            <ac:spMk id="20" creationId="{1D1602D5-8B8F-1AE1-6FB1-85FEDFAC84F8}"/>
          </ac:spMkLst>
        </pc:spChg>
        <pc:spChg chg="add mod">
          <ac:chgData name="宇佐見祥_沼津" userId="S::d21105@numazu.kosen-ac.jp::78b708c0-bc94-4bf4-a3fa-b0cc4f38bc79" providerId="AD" clId="Web-{4336CE95-DDCC-4541-95A3-3871E773B079}" dt="2024-06-13T05:28:52.152" v="460" actId="14100"/>
          <ac:spMkLst>
            <pc:docMk/>
            <pc:sldMk cId="4278432898" sldId="267"/>
            <ac:spMk id="25" creationId="{7C964728-AA50-E408-8292-0DAC2728F058}"/>
          </ac:spMkLst>
        </pc:spChg>
        <pc:spChg chg="add mod">
          <ac:chgData name="宇佐見祥_沼津" userId="S::d21105@numazu.kosen-ac.jp::78b708c0-bc94-4bf4-a3fa-b0cc4f38bc79" providerId="AD" clId="Web-{4336CE95-DDCC-4541-95A3-3871E773B079}" dt="2024-06-13T05:28:52.152" v="458" actId="14100"/>
          <ac:spMkLst>
            <pc:docMk/>
            <pc:sldMk cId="4278432898" sldId="267"/>
            <ac:spMk id="27" creationId="{66048C54-E928-8192-D506-4F78B2FD4375}"/>
          </ac:spMkLst>
        </pc:spChg>
        <pc:spChg chg="add del">
          <ac:chgData name="宇佐見祥_沼津" userId="S::d21105@numazu.kosen-ac.jp::78b708c0-bc94-4bf4-a3fa-b0cc4f38bc79" providerId="AD" clId="Web-{4336CE95-DDCC-4541-95A3-3871E773B079}" dt="2024-06-13T05:24:52.881" v="352"/>
          <ac:spMkLst>
            <pc:docMk/>
            <pc:sldMk cId="4278432898" sldId="267"/>
            <ac:spMk id="32" creationId="{E0CC9BA2-7EB2-7883-417D-16EF626E5376}"/>
          </ac:spMkLst>
        </pc:spChg>
        <pc:spChg chg="add mod">
          <ac:chgData name="宇佐見祥_沼津" userId="S::d21105@numazu.kosen-ac.jp::78b708c0-bc94-4bf4-a3fa-b0cc4f38bc79" providerId="AD" clId="Web-{4336CE95-DDCC-4541-95A3-3871E773B079}" dt="2024-06-13T05:28:52.152" v="454" actId="14100"/>
          <ac:spMkLst>
            <pc:docMk/>
            <pc:sldMk cId="4278432898" sldId="267"/>
            <ac:spMk id="33" creationId="{4DFB4931-C425-3C7A-3829-734B842FC4DB}"/>
          </ac:spMkLst>
        </pc:spChg>
        <pc:spChg chg="add mod">
          <ac:chgData name="宇佐見祥_沼津" userId="S::d21105@numazu.kosen-ac.jp::78b708c0-bc94-4bf4-a3fa-b0cc4f38bc79" providerId="AD" clId="Web-{4336CE95-DDCC-4541-95A3-3871E773B079}" dt="2024-06-13T05:28:52.152" v="453" actId="14100"/>
          <ac:spMkLst>
            <pc:docMk/>
            <pc:sldMk cId="4278432898" sldId="267"/>
            <ac:spMk id="34" creationId="{C92ECFDB-A27F-67F2-B01B-0C09D9BE0E89}"/>
          </ac:spMkLst>
        </pc:spChg>
        <pc:spChg chg="add mod">
          <ac:chgData name="宇佐見祥_沼津" userId="S::d21105@numazu.kosen-ac.jp::78b708c0-bc94-4bf4-a3fa-b0cc4f38bc79" providerId="AD" clId="Web-{4336CE95-DDCC-4541-95A3-3871E773B079}" dt="2024-06-13T05:28:52.152" v="452" actId="14100"/>
          <ac:spMkLst>
            <pc:docMk/>
            <pc:sldMk cId="4278432898" sldId="267"/>
            <ac:spMk id="35" creationId="{8007E5F7-9F0E-3B48-B9FB-262742195F4F}"/>
          </ac:spMkLst>
        </pc:spChg>
        <pc:picChg chg="add mod">
          <ac:chgData name="宇佐見祥_沼津" userId="S::d21105@numazu.kosen-ac.jp::78b708c0-bc94-4bf4-a3fa-b0cc4f38bc79" providerId="AD" clId="Web-{4336CE95-DDCC-4541-95A3-3871E773B079}" dt="2024-06-13T05:28:52.152" v="469" actId="14100"/>
          <ac:picMkLst>
            <pc:docMk/>
            <pc:sldMk cId="4278432898" sldId="267"/>
            <ac:picMk id="3" creationId="{4A3BDC48-DABD-6886-251E-A348BF2FA54A}"/>
          </ac:picMkLst>
        </pc:picChg>
        <pc:picChg chg="add del mod">
          <ac:chgData name="宇佐見祥_沼津" userId="S::d21105@numazu.kosen-ac.jp::78b708c0-bc94-4bf4-a3fa-b0cc4f38bc79" providerId="AD" clId="Web-{4336CE95-DDCC-4541-95A3-3871E773B079}" dt="2024-06-13T05:18:29.715" v="252"/>
          <ac:picMkLst>
            <pc:docMk/>
            <pc:sldMk cId="4278432898" sldId="267"/>
            <ac:picMk id="11" creationId="{D8F5496A-6BA0-528A-C17D-2A106E5C728C}"/>
          </ac:picMkLst>
        </pc:picChg>
        <pc:picChg chg="add mod">
          <ac:chgData name="宇佐見祥_沼津" userId="S::d21105@numazu.kosen-ac.jp::78b708c0-bc94-4bf4-a3fa-b0cc4f38bc79" providerId="AD" clId="Web-{4336CE95-DDCC-4541-95A3-3871E773B079}" dt="2024-06-13T05:28:52.152" v="467" actId="14100"/>
          <ac:picMkLst>
            <pc:docMk/>
            <pc:sldMk cId="4278432898" sldId="267"/>
            <ac:picMk id="13" creationId="{8CA78D76-682E-2F2D-FFDA-AD8806DC44FF}"/>
          </ac:picMkLst>
        </pc:picChg>
        <pc:picChg chg="add del mod">
          <ac:chgData name="宇佐見祥_沼津" userId="S::d21105@numazu.kosen-ac.jp::78b708c0-bc94-4bf4-a3fa-b0cc4f38bc79" providerId="AD" clId="Web-{4336CE95-DDCC-4541-95A3-3871E773B079}" dt="2024-06-13T05:19:45.592" v="261"/>
          <ac:picMkLst>
            <pc:docMk/>
            <pc:sldMk cId="4278432898" sldId="267"/>
            <ac:picMk id="15" creationId="{DC81200D-10C6-DB36-E9C9-C8E16D78239D}"/>
          </ac:picMkLst>
        </pc:picChg>
        <pc:picChg chg="add mod">
          <ac:chgData name="宇佐見祥_沼津" userId="S::d21105@numazu.kosen-ac.jp::78b708c0-bc94-4bf4-a3fa-b0cc4f38bc79" providerId="AD" clId="Web-{4336CE95-DDCC-4541-95A3-3871E773B079}" dt="2024-06-13T05:28:52.152" v="466" actId="14100"/>
          <ac:picMkLst>
            <pc:docMk/>
            <pc:sldMk cId="4278432898" sldId="267"/>
            <ac:picMk id="16" creationId="{09A7E630-5214-BABB-1EC2-120A929526CF}"/>
          </ac:picMkLst>
        </pc:picChg>
        <pc:picChg chg="add mod">
          <ac:chgData name="宇佐見祥_沼津" userId="S::d21105@numazu.kosen-ac.jp::78b708c0-bc94-4bf4-a3fa-b0cc4f38bc79" providerId="AD" clId="Web-{4336CE95-DDCC-4541-95A3-3871E773B079}" dt="2024-06-13T05:28:52.152" v="464" actId="14100"/>
          <ac:picMkLst>
            <pc:docMk/>
            <pc:sldMk cId="4278432898" sldId="267"/>
            <ac:picMk id="19" creationId="{2E725F46-8AD0-5D1C-2DB0-1AD3CAED6F01}"/>
          </ac:picMkLst>
        </pc:picChg>
        <pc:picChg chg="add del mod">
          <ac:chgData name="宇佐見祥_沼津" userId="S::d21105@numazu.kosen-ac.jp::78b708c0-bc94-4bf4-a3fa-b0cc4f38bc79" providerId="AD" clId="Web-{4336CE95-DDCC-4541-95A3-3871E773B079}" dt="2024-06-13T05:21:32.313" v="291"/>
          <ac:picMkLst>
            <pc:docMk/>
            <pc:sldMk cId="4278432898" sldId="267"/>
            <ac:picMk id="21" creationId="{53AF8ADD-1A45-C771-5690-A6347AE603FF}"/>
          </ac:picMkLst>
        </pc:picChg>
        <pc:picChg chg="add del mod">
          <ac:chgData name="宇佐見祥_沼津" userId="S::d21105@numazu.kosen-ac.jp::78b708c0-bc94-4bf4-a3fa-b0cc4f38bc79" providerId="AD" clId="Web-{4336CE95-DDCC-4541-95A3-3871E773B079}" dt="2024-06-13T05:21:37.688" v="293"/>
          <ac:picMkLst>
            <pc:docMk/>
            <pc:sldMk cId="4278432898" sldId="267"/>
            <ac:picMk id="22" creationId="{D08D0813-1E6D-CA50-301F-03334D7D8749}"/>
          </ac:picMkLst>
        </pc:picChg>
        <pc:picChg chg="add mod">
          <ac:chgData name="宇佐見祥_沼津" userId="S::d21105@numazu.kosen-ac.jp::78b708c0-bc94-4bf4-a3fa-b0cc4f38bc79" providerId="AD" clId="Web-{4336CE95-DDCC-4541-95A3-3871E773B079}" dt="2024-06-13T05:28:52.152" v="462" actId="14100"/>
          <ac:picMkLst>
            <pc:docMk/>
            <pc:sldMk cId="4278432898" sldId="267"/>
            <ac:picMk id="23" creationId="{A494C7A1-0383-524D-97E6-E95B79FD9ECE}"/>
          </ac:picMkLst>
        </pc:picChg>
        <pc:picChg chg="add mod">
          <ac:chgData name="宇佐見祥_沼津" userId="S::d21105@numazu.kosen-ac.jp::78b708c0-bc94-4bf4-a3fa-b0cc4f38bc79" providerId="AD" clId="Web-{4336CE95-DDCC-4541-95A3-3871E773B079}" dt="2024-06-13T05:28:52.152" v="461" actId="14100"/>
          <ac:picMkLst>
            <pc:docMk/>
            <pc:sldMk cId="4278432898" sldId="267"/>
            <ac:picMk id="24" creationId="{7111B9D8-54F1-02C0-F920-39AB31923ECF}"/>
          </ac:picMkLst>
        </pc:picChg>
        <pc:picChg chg="add mod">
          <ac:chgData name="宇佐見祥_沼津" userId="S::d21105@numazu.kosen-ac.jp::78b708c0-bc94-4bf4-a3fa-b0cc4f38bc79" providerId="AD" clId="Web-{4336CE95-DDCC-4541-95A3-3871E773B079}" dt="2024-06-13T05:28:52.152" v="459" actId="14100"/>
          <ac:picMkLst>
            <pc:docMk/>
            <pc:sldMk cId="4278432898" sldId="267"/>
            <ac:picMk id="26" creationId="{BF0E7B98-8626-CD17-D362-F5F15DBFA720}"/>
          </ac:picMkLst>
        </pc:picChg>
        <pc:picChg chg="add mod">
          <ac:chgData name="宇佐見祥_沼津" userId="S::d21105@numazu.kosen-ac.jp::78b708c0-bc94-4bf4-a3fa-b0cc4f38bc79" providerId="AD" clId="Web-{4336CE95-DDCC-4541-95A3-3871E773B079}" dt="2024-06-13T05:28:52.152" v="457" actId="14100"/>
          <ac:picMkLst>
            <pc:docMk/>
            <pc:sldMk cId="4278432898" sldId="267"/>
            <ac:picMk id="28" creationId="{7A1D2876-0BF9-5D14-CB19-BC849B3D1648}"/>
          </ac:picMkLst>
        </pc:picChg>
        <pc:picChg chg="add del mod">
          <ac:chgData name="宇佐見祥_沼津" userId="S::d21105@numazu.kosen-ac.jp::78b708c0-bc94-4bf4-a3fa-b0cc4f38bc79" providerId="AD" clId="Web-{4336CE95-DDCC-4541-95A3-3871E773B079}" dt="2024-06-13T05:22:31.440" v="327"/>
          <ac:picMkLst>
            <pc:docMk/>
            <pc:sldMk cId="4278432898" sldId="267"/>
            <ac:picMk id="29" creationId="{BE21AB48-885C-8892-F6E3-88726D3D2FD2}"/>
          </ac:picMkLst>
        </pc:picChg>
        <pc:picChg chg="add mod">
          <ac:chgData name="宇佐見祥_沼津" userId="S::d21105@numazu.kosen-ac.jp::78b708c0-bc94-4bf4-a3fa-b0cc4f38bc79" providerId="AD" clId="Web-{4336CE95-DDCC-4541-95A3-3871E773B079}" dt="2024-06-13T05:28:52.152" v="456" actId="14100"/>
          <ac:picMkLst>
            <pc:docMk/>
            <pc:sldMk cId="4278432898" sldId="267"/>
            <ac:picMk id="30" creationId="{DCA35B52-A363-A522-C8D1-FD7839E3C811}"/>
          </ac:picMkLst>
        </pc:picChg>
        <pc:picChg chg="add mod">
          <ac:chgData name="宇佐見祥_沼津" userId="S::d21105@numazu.kosen-ac.jp::78b708c0-bc94-4bf4-a3fa-b0cc4f38bc79" providerId="AD" clId="Web-{4336CE95-DDCC-4541-95A3-3871E773B079}" dt="2024-06-13T05:28:52.152" v="455" actId="14100"/>
          <ac:picMkLst>
            <pc:docMk/>
            <pc:sldMk cId="4278432898" sldId="267"/>
            <ac:picMk id="31" creationId="{40EA0748-589B-98E0-A79A-A62E4CB38240}"/>
          </ac:picMkLst>
        </pc:picChg>
      </pc:sldChg>
      <pc:sldChg chg="modSp">
        <pc:chgData name="宇佐見祥_沼津" userId="S::d21105@numazu.kosen-ac.jp::78b708c0-bc94-4bf4-a3fa-b0cc4f38bc79" providerId="AD" clId="Web-{4336CE95-DDCC-4541-95A3-3871E773B079}" dt="2024-06-13T05:34:50.520" v="617" actId="1076"/>
        <pc:sldMkLst>
          <pc:docMk/>
          <pc:sldMk cId="3218562361" sldId="268"/>
        </pc:sldMkLst>
        <pc:spChg chg="mod">
          <ac:chgData name="宇佐見祥_沼津" userId="S::d21105@numazu.kosen-ac.jp::78b708c0-bc94-4bf4-a3fa-b0cc4f38bc79" providerId="AD" clId="Web-{4336CE95-DDCC-4541-95A3-3871E773B079}" dt="2024-06-13T05:34:45.395" v="616" actId="20577"/>
          <ac:spMkLst>
            <pc:docMk/>
            <pc:sldMk cId="3218562361" sldId="268"/>
            <ac:spMk id="4" creationId="{EF67A984-4906-8B5C-C5A6-B8EFDDF70323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4:50.520" v="617" actId="1076"/>
          <ac:spMkLst>
            <pc:docMk/>
            <pc:sldMk cId="3218562361" sldId="268"/>
            <ac:spMk id="7" creationId="{75FDF7A9-A4AA-5432-9950-DABC0337EACF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03:14.146" v="51" actId="14100"/>
          <ac:spMkLst>
            <pc:docMk/>
            <pc:sldMk cId="3218562361" sldId="268"/>
            <ac:spMk id="17" creationId="{8CAF85C3-F93A-5827-D951-8E7019DEAFCE}"/>
          </ac:spMkLst>
        </pc:spChg>
      </pc:sldChg>
      <pc:sldChg chg="addSp modSp">
        <pc:chgData name="宇佐見祥_沼津" userId="S::d21105@numazu.kosen-ac.jp::78b708c0-bc94-4bf4-a3fa-b0cc4f38bc79" providerId="AD" clId="Web-{4336CE95-DDCC-4541-95A3-3871E773B079}" dt="2024-06-13T05:34:28.160" v="613" actId="20577"/>
        <pc:sldMkLst>
          <pc:docMk/>
          <pc:sldMk cId="2135017355" sldId="269"/>
        </pc:sldMkLst>
        <pc:spChg chg="add mod">
          <ac:chgData name="宇佐見祥_沼津" userId="S::d21105@numazu.kosen-ac.jp::78b708c0-bc94-4bf4-a3fa-b0cc4f38bc79" providerId="AD" clId="Web-{4336CE95-DDCC-4541-95A3-3871E773B079}" dt="2024-06-13T05:05:31.071" v="62" actId="20577"/>
          <ac:spMkLst>
            <pc:docMk/>
            <pc:sldMk cId="2135017355" sldId="269"/>
            <ac:spMk id="4" creationId="{A97D0F04-A2E5-5672-6617-13EFFB01BC50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4:28.160" v="613" actId="20577"/>
          <ac:spMkLst>
            <pc:docMk/>
            <pc:sldMk cId="2135017355" sldId="269"/>
            <ac:spMk id="11" creationId="{47130C2B-D5DF-42AC-89B5-FC51A0DB5586}"/>
          </ac:spMkLst>
        </pc:spChg>
      </pc:sldChg>
      <pc:sldChg chg="modSp">
        <pc:chgData name="宇佐見祥_沼津" userId="S::d21105@numazu.kosen-ac.jp::78b708c0-bc94-4bf4-a3fa-b0cc4f38bc79" providerId="AD" clId="Web-{4336CE95-DDCC-4541-95A3-3871E773B079}" dt="2024-06-13T05:01:57.253" v="14" actId="20577"/>
        <pc:sldMkLst>
          <pc:docMk/>
          <pc:sldMk cId="874975706" sldId="270"/>
        </pc:sldMkLst>
        <pc:spChg chg="mod">
          <ac:chgData name="宇佐見祥_沼津" userId="S::d21105@numazu.kosen-ac.jp::78b708c0-bc94-4bf4-a3fa-b0cc4f38bc79" providerId="AD" clId="Web-{4336CE95-DDCC-4541-95A3-3871E773B079}" dt="2024-06-13T05:01:57.253" v="14" actId="20577"/>
          <ac:spMkLst>
            <pc:docMk/>
            <pc:sldMk cId="874975706" sldId="270"/>
            <ac:spMk id="3" creationId="{9C256BC6-0CEF-2AF0-FD21-F222CAB5774A}"/>
          </ac:spMkLst>
        </pc:spChg>
      </pc:sldChg>
      <pc:sldChg chg="modSp ord">
        <pc:chgData name="宇佐見祥_沼津" userId="S::d21105@numazu.kosen-ac.jp::78b708c0-bc94-4bf4-a3fa-b0cc4f38bc79" providerId="AD" clId="Web-{4336CE95-DDCC-4541-95A3-3871E773B079}" dt="2024-06-13T05:01:42.050" v="6" actId="20577"/>
        <pc:sldMkLst>
          <pc:docMk/>
          <pc:sldMk cId="3035624013" sldId="271"/>
        </pc:sldMkLst>
        <pc:spChg chg="mod">
          <ac:chgData name="宇佐見祥_沼津" userId="S::d21105@numazu.kosen-ac.jp::78b708c0-bc94-4bf4-a3fa-b0cc4f38bc79" providerId="AD" clId="Web-{4336CE95-DDCC-4541-95A3-3871E773B079}" dt="2024-06-13T05:01:42.050" v="6" actId="20577"/>
          <ac:spMkLst>
            <pc:docMk/>
            <pc:sldMk cId="3035624013" sldId="271"/>
            <ac:spMk id="3" creationId="{9C256BC6-0CEF-2AF0-FD21-F222CAB5774A}"/>
          </ac:spMkLst>
        </pc:spChg>
      </pc:sldChg>
      <pc:sldChg chg="addSp modSp">
        <pc:chgData name="宇佐見祥_沼津" userId="S::d21105@numazu.kosen-ac.jp::78b708c0-bc94-4bf4-a3fa-b0cc4f38bc79" providerId="AD" clId="Web-{4336CE95-DDCC-4541-95A3-3871E773B079}" dt="2024-06-13T05:35:13.005" v="626" actId="14100"/>
        <pc:sldMkLst>
          <pc:docMk/>
          <pc:sldMk cId="991093968" sldId="273"/>
        </pc:sldMkLst>
        <pc:spChg chg="add mod">
          <ac:chgData name="宇佐見祥_沼津" userId="S::d21105@numazu.kosen-ac.jp::78b708c0-bc94-4bf4-a3fa-b0cc4f38bc79" providerId="AD" clId="Web-{4336CE95-DDCC-4541-95A3-3871E773B079}" dt="2024-06-13T05:05:08.867" v="55" actId="20577"/>
          <ac:spMkLst>
            <pc:docMk/>
            <pc:sldMk cId="991093968" sldId="273"/>
            <ac:spMk id="4" creationId="{3BCBD2BE-0592-F105-6B93-D1C17042CE14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5:13.005" v="626" actId="14100"/>
          <ac:spMkLst>
            <pc:docMk/>
            <pc:sldMk cId="991093968" sldId="273"/>
            <ac:spMk id="11" creationId="{47130C2B-D5DF-42AC-89B5-FC51A0DB5586}"/>
          </ac:spMkLst>
        </pc:spChg>
      </pc:sldChg>
      <pc:sldChg chg="modSp ord">
        <pc:chgData name="宇佐見祥_沼津" userId="S::d21105@numazu.kosen-ac.jp::78b708c0-bc94-4bf4-a3fa-b0cc4f38bc79" providerId="AD" clId="Web-{4336CE95-DDCC-4541-95A3-3871E773B079}" dt="2024-06-13T05:01:53.597" v="12" actId="20577"/>
        <pc:sldMkLst>
          <pc:docMk/>
          <pc:sldMk cId="3050604009" sldId="274"/>
        </pc:sldMkLst>
        <pc:spChg chg="mod">
          <ac:chgData name="宇佐見祥_沼津" userId="S::d21105@numazu.kosen-ac.jp::78b708c0-bc94-4bf4-a3fa-b0cc4f38bc79" providerId="AD" clId="Web-{4336CE95-DDCC-4541-95A3-3871E773B079}" dt="2024-06-13T05:01:53.597" v="12" actId="20577"/>
          <ac:spMkLst>
            <pc:docMk/>
            <pc:sldMk cId="3050604009" sldId="274"/>
            <ac:spMk id="2" creationId="{79484AB6-A5BA-C489-6848-F3E9D125136A}"/>
          </ac:spMkLst>
        </pc:spChg>
      </pc:sldChg>
      <pc:sldChg chg="del">
        <pc:chgData name="宇佐見祥_沼津" userId="S::d21105@numazu.kosen-ac.jp::78b708c0-bc94-4bf4-a3fa-b0cc4f38bc79" providerId="AD" clId="Web-{4336CE95-DDCC-4541-95A3-3871E773B079}" dt="2024-06-13T05:39:14.230" v="738"/>
        <pc:sldMkLst>
          <pc:docMk/>
          <pc:sldMk cId="3384974238" sldId="277"/>
        </pc:sldMkLst>
      </pc:sldChg>
      <pc:sldChg chg="addSp delSp modSp">
        <pc:chgData name="宇佐見祥_沼津" userId="S::d21105@numazu.kosen-ac.jp::78b708c0-bc94-4bf4-a3fa-b0cc4f38bc79" providerId="AD" clId="Web-{4336CE95-DDCC-4541-95A3-3871E773B079}" dt="2024-06-13T05:32:45.236" v="573" actId="20577"/>
        <pc:sldMkLst>
          <pc:docMk/>
          <pc:sldMk cId="440568051" sldId="278"/>
        </pc:sldMkLst>
        <pc:spChg chg="add mod">
          <ac:chgData name="宇佐見祥_沼津" userId="S::d21105@numazu.kosen-ac.jp::78b708c0-bc94-4bf4-a3fa-b0cc4f38bc79" providerId="AD" clId="Web-{4336CE95-DDCC-4541-95A3-3871E773B079}" dt="2024-06-13T05:32:45.236" v="573" actId="20577"/>
          <ac:spMkLst>
            <pc:docMk/>
            <pc:sldMk cId="440568051" sldId="278"/>
            <ac:spMk id="4" creationId="{ACF74176-711B-985E-8AA3-3158AD6ED11F}"/>
          </ac:spMkLst>
        </pc:spChg>
        <pc:spChg chg="del mod">
          <ac:chgData name="宇佐見祥_沼津" userId="S::d21105@numazu.kosen-ac.jp::78b708c0-bc94-4bf4-a3fa-b0cc4f38bc79" providerId="AD" clId="Web-{4336CE95-DDCC-4541-95A3-3871E773B079}" dt="2024-06-13T05:32:21.454" v="554"/>
          <ac:spMkLst>
            <pc:docMk/>
            <pc:sldMk cId="440568051" sldId="278"/>
            <ac:spMk id="6" creationId="{243F670D-99AB-81D3-A0A4-2BB6B137C633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2:36.861" v="558" actId="1076"/>
          <ac:spMkLst>
            <pc:docMk/>
            <pc:sldMk cId="440568051" sldId="278"/>
            <ac:spMk id="10" creationId="{DBAE453D-8AAA-0F6B-294B-BE15F0400651}"/>
          </ac:spMkLst>
        </pc:spChg>
        <pc:spChg chg="del">
          <ac:chgData name="宇佐見祥_沼津" userId="S::d21105@numazu.kosen-ac.jp::78b708c0-bc94-4bf4-a3fa-b0cc4f38bc79" providerId="AD" clId="Web-{4336CE95-DDCC-4541-95A3-3871E773B079}" dt="2024-06-13T05:13:31.708" v="160"/>
          <ac:spMkLst>
            <pc:docMk/>
            <pc:sldMk cId="440568051" sldId="278"/>
            <ac:spMk id="11" creationId="{D35785E0-C78B-D203-99C7-15C671008CE8}"/>
          </ac:spMkLst>
        </pc:spChg>
        <pc:spChg chg="del">
          <ac:chgData name="宇佐見祥_沼津" userId="S::d21105@numazu.kosen-ac.jp::78b708c0-bc94-4bf4-a3fa-b0cc4f38bc79" providerId="AD" clId="Web-{4336CE95-DDCC-4541-95A3-3871E773B079}" dt="2024-06-13T05:13:28.973" v="159"/>
          <ac:spMkLst>
            <pc:docMk/>
            <pc:sldMk cId="440568051" sldId="278"/>
            <ac:spMk id="12" creationId="{63BE1198-30A5-9883-6949-4640E5BB1370}"/>
          </ac:spMkLst>
        </pc:spChg>
      </pc:sldChg>
      <pc:sldChg chg="modSp">
        <pc:chgData name="宇佐見祥_沼津" userId="S::d21105@numazu.kosen-ac.jp::78b708c0-bc94-4bf4-a3fa-b0cc4f38bc79" providerId="AD" clId="Web-{4336CE95-DDCC-4541-95A3-3871E773B079}" dt="2024-06-13T05:02:22.895" v="24" actId="20577"/>
        <pc:sldMkLst>
          <pc:docMk/>
          <pc:sldMk cId="1244840741" sldId="279"/>
        </pc:sldMkLst>
        <pc:spChg chg="mod">
          <ac:chgData name="宇佐見祥_沼津" userId="S::d21105@numazu.kosen-ac.jp::78b708c0-bc94-4bf4-a3fa-b0cc4f38bc79" providerId="AD" clId="Web-{4336CE95-DDCC-4541-95A3-3871E773B079}" dt="2024-06-13T05:02:22.895" v="24" actId="20577"/>
          <ac:spMkLst>
            <pc:docMk/>
            <pc:sldMk cId="1244840741" sldId="279"/>
            <ac:spMk id="2" creationId="{79484AB6-A5BA-C489-6848-F3E9D125136A}"/>
          </ac:spMkLst>
        </pc:spChg>
      </pc:sldChg>
      <pc:sldChg chg="modSp">
        <pc:chgData name="宇佐見祥_沼津" userId="S::d21105@numazu.kosen-ac.jp::78b708c0-bc94-4bf4-a3fa-b0cc4f38bc79" providerId="AD" clId="Web-{4336CE95-DDCC-4541-95A3-3871E773B079}" dt="2024-06-13T05:39:03.308" v="737" actId="20577"/>
        <pc:sldMkLst>
          <pc:docMk/>
          <pc:sldMk cId="3784020579" sldId="282"/>
        </pc:sldMkLst>
        <pc:spChg chg="mod">
          <ac:chgData name="宇佐見祥_沼津" userId="S::d21105@numazu.kosen-ac.jp::78b708c0-bc94-4bf4-a3fa-b0cc4f38bc79" providerId="AD" clId="Web-{4336CE95-DDCC-4541-95A3-3871E773B079}" dt="2024-06-13T05:39:03.308" v="737" actId="20577"/>
          <ac:spMkLst>
            <pc:docMk/>
            <pc:sldMk cId="3784020579" sldId="282"/>
            <ac:spMk id="6" creationId="{DA483F4F-890D-6BC7-8023-B13B6816ADB0}"/>
          </ac:spMkLst>
        </pc:spChg>
        <pc:graphicFrameChg chg="mod modGraphic">
          <ac:chgData name="宇佐見祥_沼津" userId="S::d21105@numazu.kosen-ac.jp::78b708c0-bc94-4bf4-a3fa-b0cc4f38bc79" providerId="AD" clId="Web-{4336CE95-DDCC-4541-95A3-3871E773B079}" dt="2024-06-13T05:38:57.432" v="733"/>
          <ac:graphicFrameMkLst>
            <pc:docMk/>
            <pc:sldMk cId="3784020579" sldId="282"/>
            <ac:graphicFrameMk id="9" creationId="{9BAA66E4-F87D-F4AC-B627-C8B36028BA82}"/>
          </ac:graphicFrameMkLst>
        </pc:graphicFrameChg>
      </pc:sldChg>
      <pc:sldChg chg="add del replId">
        <pc:chgData name="宇佐見祥_沼津" userId="S::d21105@numazu.kosen-ac.jp::78b708c0-bc94-4bf4-a3fa-b0cc4f38bc79" providerId="AD" clId="Web-{4336CE95-DDCC-4541-95A3-3871E773B079}" dt="2024-06-13T05:29:15.043" v="472"/>
        <pc:sldMkLst>
          <pc:docMk/>
          <pc:sldMk cId="268183866" sldId="283"/>
        </pc:sldMkLst>
      </pc:sldChg>
      <pc:sldChg chg="addSp delSp modSp add replId">
        <pc:chgData name="宇佐見祥_沼津" userId="S::d21105@numazu.kosen-ac.jp::78b708c0-bc94-4bf4-a3fa-b0cc4f38bc79" providerId="AD" clId="Web-{4336CE95-DDCC-4541-95A3-3871E773B079}" dt="2024-06-13T05:33:20.174" v="590" actId="20577"/>
        <pc:sldMkLst>
          <pc:docMk/>
          <pc:sldMk cId="3419376839" sldId="284"/>
        </pc:sldMkLst>
        <pc:spChg chg="mod">
          <ac:chgData name="宇佐見祥_沼津" userId="S::d21105@numazu.kosen-ac.jp::78b708c0-bc94-4bf4-a3fa-b0cc4f38bc79" providerId="AD" clId="Web-{4336CE95-DDCC-4541-95A3-3871E773B079}" dt="2024-06-13T05:33:20.174" v="590" actId="20577"/>
          <ac:spMkLst>
            <pc:docMk/>
            <pc:sldMk cId="3419376839" sldId="284"/>
            <ac:spMk id="2" creationId="{79484AB6-A5BA-C489-6848-F3E9D125136A}"/>
          </ac:spMkLst>
        </pc:spChg>
        <pc:spChg chg="add del mod">
          <ac:chgData name="宇佐見祥_沼津" userId="S::d21105@numazu.kosen-ac.jp::78b708c0-bc94-4bf4-a3fa-b0cc4f38bc79" providerId="AD" clId="Web-{4336CE95-DDCC-4541-95A3-3871E773B079}" dt="2024-06-13T05:31:48.969" v="540"/>
          <ac:spMkLst>
            <pc:docMk/>
            <pc:sldMk cId="3419376839" sldId="284"/>
            <ac:spMk id="7" creationId="{481BF770-C9E8-C696-EE1C-E73CA61D499D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0:09.701" v="482" actId="1076"/>
          <ac:spMkLst>
            <pc:docMk/>
            <pc:sldMk cId="3419376839" sldId="284"/>
            <ac:spMk id="8" creationId="{4F83F1A7-D273-5F90-D655-A1EBD019F9D6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0:09.685" v="480" actId="1076"/>
          <ac:spMkLst>
            <pc:docMk/>
            <pc:sldMk cId="3419376839" sldId="284"/>
            <ac:spMk id="17" creationId="{B8C6FB76-5D5B-21E6-B377-6FEC94015BD1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0:09.732" v="485" actId="1076"/>
          <ac:spMkLst>
            <pc:docMk/>
            <pc:sldMk cId="3419376839" sldId="284"/>
            <ac:spMk id="18" creationId="{8427263C-6A6B-8A90-9869-46153497B9BC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0:09.763" v="487" actId="1076"/>
          <ac:spMkLst>
            <pc:docMk/>
            <pc:sldMk cId="3419376839" sldId="284"/>
            <ac:spMk id="20" creationId="{1D1602D5-8B8F-1AE1-6FB1-85FEDFAC84F8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0:09.826" v="490" actId="1076"/>
          <ac:spMkLst>
            <pc:docMk/>
            <pc:sldMk cId="3419376839" sldId="284"/>
            <ac:spMk id="25" creationId="{7C964728-AA50-E408-8292-0DAC2728F058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0:09.857" v="492" actId="1076"/>
          <ac:spMkLst>
            <pc:docMk/>
            <pc:sldMk cId="3419376839" sldId="284"/>
            <ac:spMk id="27" creationId="{66048C54-E928-8192-D506-4F78B2FD4375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0:09.888" v="496" actId="1076"/>
          <ac:spMkLst>
            <pc:docMk/>
            <pc:sldMk cId="3419376839" sldId="284"/>
            <ac:spMk id="33" creationId="{4DFB4931-C425-3C7A-3829-734B842FC4DB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0:09.904" v="497" actId="1076"/>
          <ac:spMkLst>
            <pc:docMk/>
            <pc:sldMk cId="3419376839" sldId="284"/>
            <ac:spMk id="34" creationId="{C92ECFDB-A27F-67F2-B01B-0C09D9BE0E89}"/>
          </ac:spMkLst>
        </pc:spChg>
        <pc:spChg chg="mod">
          <ac:chgData name="宇佐見祥_沼津" userId="S::d21105@numazu.kosen-ac.jp::78b708c0-bc94-4bf4-a3fa-b0cc4f38bc79" providerId="AD" clId="Web-{4336CE95-DDCC-4541-95A3-3871E773B079}" dt="2024-06-13T05:30:09.904" v="498" actId="1076"/>
          <ac:spMkLst>
            <pc:docMk/>
            <pc:sldMk cId="3419376839" sldId="284"/>
            <ac:spMk id="35" creationId="{8007E5F7-9F0E-3B48-B9FB-262742195F4F}"/>
          </ac:spMkLst>
        </pc:spChg>
        <pc:picChg chg="mod">
          <ac:chgData name="宇佐見祥_沼津" userId="S::d21105@numazu.kosen-ac.jp::78b708c0-bc94-4bf4-a3fa-b0cc4f38bc79" providerId="AD" clId="Web-{4336CE95-DDCC-4541-95A3-3871E773B079}" dt="2024-06-13T05:30:09.701" v="481" actId="1076"/>
          <ac:picMkLst>
            <pc:docMk/>
            <pc:sldMk cId="3419376839" sldId="284"/>
            <ac:picMk id="3" creationId="{4A3BDC48-DABD-6886-251E-A348BF2FA54A}"/>
          </ac:picMkLst>
        </pc:picChg>
        <pc:picChg chg="add del mod">
          <ac:chgData name="宇佐見祥_沼津" userId="S::d21105@numazu.kosen-ac.jp::78b708c0-bc94-4bf4-a3fa-b0cc4f38bc79" providerId="AD" clId="Web-{4336CE95-DDCC-4541-95A3-3871E773B079}" dt="2024-06-13T05:31:48.969" v="541"/>
          <ac:picMkLst>
            <pc:docMk/>
            <pc:sldMk cId="3419376839" sldId="284"/>
            <ac:picMk id="4" creationId="{0D7BE845-32DC-9DF5-1731-518894F1F683}"/>
          </ac:picMkLst>
        </pc:picChg>
        <pc:picChg chg="add mod">
          <ac:chgData name="宇佐見祥_沼津" userId="S::d21105@numazu.kosen-ac.jp::78b708c0-bc94-4bf4-a3fa-b0cc4f38bc79" providerId="AD" clId="Web-{4336CE95-DDCC-4541-95A3-3871E773B079}" dt="2024-06-13T05:30:09.920" v="499" actId="1076"/>
          <ac:picMkLst>
            <pc:docMk/>
            <pc:sldMk cId="3419376839" sldId="284"/>
            <ac:picMk id="6" creationId="{D38C49A5-FA92-47E7-534E-CAA56B4397B8}"/>
          </ac:picMkLst>
        </pc:picChg>
        <pc:picChg chg="mod">
          <ac:chgData name="宇佐見祥_沼津" userId="S::d21105@numazu.kosen-ac.jp::78b708c0-bc94-4bf4-a3fa-b0cc4f38bc79" providerId="AD" clId="Web-{4336CE95-DDCC-4541-95A3-3871E773B079}" dt="2024-06-13T05:30:09.717" v="483" actId="1076"/>
          <ac:picMkLst>
            <pc:docMk/>
            <pc:sldMk cId="3419376839" sldId="284"/>
            <ac:picMk id="13" creationId="{8CA78D76-682E-2F2D-FFDA-AD8806DC44FF}"/>
          </ac:picMkLst>
        </pc:picChg>
        <pc:picChg chg="mod">
          <ac:chgData name="宇佐見祥_沼津" userId="S::d21105@numazu.kosen-ac.jp::78b708c0-bc94-4bf4-a3fa-b0cc4f38bc79" providerId="AD" clId="Web-{4336CE95-DDCC-4541-95A3-3871E773B079}" dt="2024-06-13T05:30:09.717" v="484" actId="1076"/>
          <ac:picMkLst>
            <pc:docMk/>
            <pc:sldMk cId="3419376839" sldId="284"/>
            <ac:picMk id="16" creationId="{09A7E630-5214-BABB-1EC2-120A929526CF}"/>
          </ac:picMkLst>
        </pc:picChg>
        <pc:picChg chg="mod">
          <ac:chgData name="宇佐見祥_沼津" userId="S::d21105@numazu.kosen-ac.jp::78b708c0-bc94-4bf4-a3fa-b0cc4f38bc79" providerId="AD" clId="Web-{4336CE95-DDCC-4541-95A3-3871E773B079}" dt="2024-06-13T05:30:09.732" v="486" actId="1076"/>
          <ac:picMkLst>
            <pc:docMk/>
            <pc:sldMk cId="3419376839" sldId="284"/>
            <ac:picMk id="19" creationId="{2E725F46-8AD0-5D1C-2DB0-1AD3CAED6F01}"/>
          </ac:picMkLst>
        </pc:picChg>
        <pc:picChg chg="mod">
          <ac:chgData name="宇佐見祥_沼津" userId="S::d21105@numazu.kosen-ac.jp::78b708c0-bc94-4bf4-a3fa-b0cc4f38bc79" providerId="AD" clId="Web-{4336CE95-DDCC-4541-95A3-3871E773B079}" dt="2024-06-13T05:30:09.763" v="488" actId="1076"/>
          <ac:picMkLst>
            <pc:docMk/>
            <pc:sldMk cId="3419376839" sldId="284"/>
            <ac:picMk id="23" creationId="{A494C7A1-0383-524D-97E6-E95B79FD9ECE}"/>
          </ac:picMkLst>
        </pc:picChg>
        <pc:picChg chg="mod">
          <ac:chgData name="宇佐見祥_沼津" userId="S::d21105@numazu.kosen-ac.jp::78b708c0-bc94-4bf4-a3fa-b0cc4f38bc79" providerId="AD" clId="Web-{4336CE95-DDCC-4541-95A3-3871E773B079}" dt="2024-06-13T05:30:09.779" v="489" actId="1076"/>
          <ac:picMkLst>
            <pc:docMk/>
            <pc:sldMk cId="3419376839" sldId="284"/>
            <ac:picMk id="24" creationId="{7111B9D8-54F1-02C0-F920-39AB31923ECF}"/>
          </ac:picMkLst>
        </pc:picChg>
        <pc:picChg chg="mod">
          <ac:chgData name="宇佐見祥_沼津" userId="S::d21105@numazu.kosen-ac.jp::78b708c0-bc94-4bf4-a3fa-b0cc4f38bc79" providerId="AD" clId="Web-{4336CE95-DDCC-4541-95A3-3871E773B079}" dt="2024-06-13T05:30:09.842" v="491" actId="1076"/>
          <ac:picMkLst>
            <pc:docMk/>
            <pc:sldMk cId="3419376839" sldId="284"/>
            <ac:picMk id="26" creationId="{BF0E7B98-8626-CD17-D362-F5F15DBFA720}"/>
          </ac:picMkLst>
        </pc:picChg>
        <pc:picChg chg="mod">
          <ac:chgData name="宇佐見祥_沼津" userId="S::d21105@numazu.kosen-ac.jp::78b708c0-bc94-4bf4-a3fa-b0cc4f38bc79" providerId="AD" clId="Web-{4336CE95-DDCC-4541-95A3-3871E773B079}" dt="2024-06-13T05:30:09.857" v="493" actId="1076"/>
          <ac:picMkLst>
            <pc:docMk/>
            <pc:sldMk cId="3419376839" sldId="284"/>
            <ac:picMk id="28" creationId="{7A1D2876-0BF9-5D14-CB19-BC849B3D1648}"/>
          </ac:picMkLst>
        </pc:picChg>
        <pc:picChg chg="mod">
          <ac:chgData name="宇佐見祥_沼津" userId="S::d21105@numazu.kosen-ac.jp::78b708c0-bc94-4bf4-a3fa-b0cc4f38bc79" providerId="AD" clId="Web-{4336CE95-DDCC-4541-95A3-3871E773B079}" dt="2024-06-13T05:30:09.873" v="494" actId="1076"/>
          <ac:picMkLst>
            <pc:docMk/>
            <pc:sldMk cId="3419376839" sldId="284"/>
            <ac:picMk id="30" creationId="{DCA35B52-A363-A522-C8D1-FD7839E3C811}"/>
          </ac:picMkLst>
        </pc:picChg>
        <pc:picChg chg="mod">
          <ac:chgData name="宇佐見祥_沼津" userId="S::d21105@numazu.kosen-ac.jp::78b708c0-bc94-4bf4-a3fa-b0cc4f38bc79" providerId="AD" clId="Web-{4336CE95-DDCC-4541-95A3-3871E773B079}" dt="2024-06-13T05:30:09.873" v="495" actId="1076"/>
          <ac:picMkLst>
            <pc:docMk/>
            <pc:sldMk cId="3419376839" sldId="284"/>
            <ac:picMk id="31" creationId="{40EA0748-589B-98E0-A79A-A62E4CB38240}"/>
          </ac:picMkLst>
        </pc:picChg>
      </pc:sldChg>
      <pc:sldChg chg="modSp add replId">
        <pc:chgData name="宇佐見祥_沼津" userId="S::d21105@numazu.kosen-ac.jp::78b708c0-bc94-4bf4-a3fa-b0cc4f38bc79" providerId="AD" clId="Web-{4336CE95-DDCC-4541-95A3-3871E773B079}" dt="2024-06-13T05:33:29.909" v="592" actId="20577"/>
        <pc:sldMkLst>
          <pc:docMk/>
          <pc:sldMk cId="298902937" sldId="285"/>
        </pc:sldMkLst>
        <pc:spChg chg="mod">
          <ac:chgData name="宇佐見祥_沼津" userId="S::d21105@numazu.kosen-ac.jp::78b708c0-bc94-4bf4-a3fa-b0cc4f38bc79" providerId="AD" clId="Web-{4336CE95-DDCC-4541-95A3-3871E773B079}" dt="2024-06-13T05:33:29.909" v="592" actId="20577"/>
          <ac:spMkLst>
            <pc:docMk/>
            <pc:sldMk cId="298902937" sldId="285"/>
            <ac:spMk id="2" creationId="{79484AB6-A5BA-C489-6848-F3E9D125136A}"/>
          </ac:spMkLst>
        </pc:spChg>
      </pc:sldChg>
    </pc:docChg>
  </pc:docChgLst>
  <pc:docChgLst>
    <pc:chgData name="仲谷天芽_沼津" userId="S::d21123@numazu.kosen-ac.jp::84a14a63-7b00-4587-94f3-ca76b914f141" providerId="AD" clId="Web-{7F00426A-0801-4A85-84F8-3FC47BF8D51D}"/>
    <pc:docChg chg="addSld delSld modSld">
      <pc:chgData name="仲谷天芽_沼津" userId="S::d21123@numazu.kosen-ac.jp::84a14a63-7b00-4587-94f3-ca76b914f141" providerId="AD" clId="Web-{7F00426A-0801-4A85-84F8-3FC47BF8D51D}" dt="2024-06-12T11:20:26.568" v="184"/>
      <pc:docMkLst>
        <pc:docMk/>
      </pc:docMkLst>
      <pc:sldChg chg="addSp delSp modSp">
        <pc:chgData name="仲谷天芽_沼津" userId="S::d21123@numazu.kosen-ac.jp::84a14a63-7b00-4587-94f3-ca76b914f141" providerId="AD" clId="Web-{7F00426A-0801-4A85-84F8-3FC47BF8D51D}" dt="2024-06-12T11:05:45.174" v="17" actId="1076"/>
        <pc:sldMkLst>
          <pc:docMk/>
          <pc:sldMk cId="2355956750" sldId="260"/>
        </pc:sldMkLst>
        <pc:spChg chg="del mod">
          <ac:chgData name="仲谷天芽_沼津" userId="S::d21123@numazu.kosen-ac.jp::84a14a63-7b00-4587-94f3-ca76b914f141" providerId="AD" clId="Web-{7F00426A-0801-4A85-84F8-3FC47BF8D51D}" dt="2024-06-12T11:04:57.408" v="11"/>
          <ac:spMkLst>
            <pc:docMk/>
            <pc:sldMk cId="2355956750" sldId="260"/>
            <ac:spMk id="3" creationId="{9FC4FCDE-5204-B88E-8EC3-6BFD8800E24A}"/>
          </ac:spMkLst>
        </pc:spChg>
        <pc:spChg chg="add">
          <ac:chgData name="仲谷天芽_沼津" userId="S::d21123@numazu.kosen-ac.jp::84a14a63-7b00-4587-94f3-ca76b914f141" providerId="AD" clId="Web-{7F00426A-0801-4A85-84F8-3FC47BF8D51D}" dt="2024-06-12T11:03:53.266" v="0"/>
          <ac:spMkLst>
            <pc:docMk/>
            <pc:sldMk cId="2355956750" sldId="260"/>
            <ac:spMk id="6" creationId="{AB11B804-03DB-A424-BE08-58D780E9E6F9}"/>
          </ac:spMkLst>
        </pc:spChg>
        <pc:spChg chg="del mod">
          <ac:chgData name="仲谷天芽_沼津" userId="S::d21123@numazu.kosen-ac.jp::84a14a63-7b00-4587-94f3-ca76b914f141" providerId="AD" clId="Web-{7F00426A-0801-4A85-84F8-3FC47BF8D51D}" dt="2024-06-12T11:04:57.408" v="12"/>
          <ac:spMkLst>
            <pc:docMk/>
            <pc:sldMk cId="2355956750" sldId="260"/>
            <ac:spMk id="8" creationId="{4590536F-B3E6-B4D6-4A12-88795E99E417}"/>
          </ac:spMkLst>
        </pc:spChg>
        <pc:spChg chg="add mod">
          <ac:chgData name="仲谷天芽_沼津" userId="S::d21123@numazu.kosen-ac.jp::84a14a63-7b00-4587-94f3-ca76b914f141" providerId="AD" clId="Web-{7F00426A-0801-4A85-84F8-3FC47BF8D51D}" dt="2024-06-12T11:04:53.954" v="10" actId="1076"/>
          <ac:spMkLst>
            <pc:docMk/>
            <pc:sldMk cId="2355956750" sldId="260"/>
            <ac:spMk id="9" creationId="{EE633CC2-38D5-08EB-CCAC-91F70B9AB46A}"/>
          </ac:spMkLst>
        </pc:spChg>
        <pc:spChg chg="add del mod">
          <ac:chgData name="仲谷天芽_沼津" userId="S::d21123@numazu.kosen-ac.jp::84a14a63-7b00-4587-94f3-ca76b914f141" providerId="AD" clId="Web-{7F00426A-0801-4A85-84F8-3FC47BF8D51D}" dt="2024-06-12T11:05:13.549" v="14"/>
          <ac:spMkLst>
            <pc:docMk/>
            <pc:sldMk cId="2355956750" sldId="260"/>
            <ac:spMk id="16" creationId="{B93DA5D8-E99C-38F0-93A4-E68E9DEEC877}"/>
          </ac:spMkLst>
        </pc:spChg>
        <pc:picChg chg="add del mod">
          <ac:chgData name="仲谷天芽_沼津" userId="S::d21123@numazu.kosen-ac.jp::84a14a63-7b00-4587-94f3-ca76b914f141" providerId="AD" clId="Web-{7F00426A-0801-4A85-84F8-3FC47BF8D51D}" dt="2024-06-12T11:04:35.470" v="8"/>
          <ac:picMkLst>
            <pc:docMk/>
            <pc:sldMk cId="2355956750" sldId="260"/>
            <ac:picMk id="12" creationId="{E2C99848-59A7-17DC-5E4C-5FDA01F8DA18}"/>
          </ac:picMkLst>
        </pc:picChg>
        <pc:picChg chg="add del">
          <ac:chgData name="仲谷天芽_沼津" userId="S::d21123@numazu.kosen-ac.jp::84a14a63-7b00-4587-94f3-ca76b914f141" providerId="AD" clId="Web-{7F00426A-0801-4A85-84F8-3FC47BF8D51D}" dt="2024-06-12T11:05:38.080" v="16"/>
          <ac:picMkLst>
            <pc:docMk/>
            <pc:sldMk cId="2355956750" sldId="260"/>
            <ac:picMk id="14" creationId="{FB4BD1D4-3F8B-732E-C1C8-9F62E98A8D66}"/>
          </ac:picMkLst>
        </pc:picChg>
        <pc:picChg chg="add mod">
          <ac:chgData name="仲谷天芽_沼津" userId="S::d21123@numazu.kosen-ac.jp::84a14a63-7b00-4587-94f3-ca76b914f141" providerId="AD" clId="Web-{7F00426A-0801-4A85-84F8-3FC47BF8D51D}" dt="2024-06-12T11:05:45.174" v="17" actId="1076"/>
          <ac:picMkLst>
            <pc:docMk/>
            <pc:sldMk cId="2355956750" sldId="260"/>
            <ac:picMk id="17" creationId="{BDB1184C-04E4-769F-DD3D-B35DDB7E1796}"/>
          </ac:picMkLst>
        </pc:picChg>
      </pc:sldChg>
      <pc:sldChg chg="delSp del">
        <pc:chgData name="仲谷天芽_沼津" userId="S::d21123@numazu.kosen-ac.jp::84a14a63-7b00-4587-94f3-ca76b914f141" providerId="AD" clId="Web-{7F00426A-0801-4A85-84F8-3FC47BF8D51D}" dt="2024-06-12T11:06:03.815" v="24"/>
        <pc:sldMkLst>
          <pc:docMk/>
          <pc:sldMk cId="899366705" sldId="261"/>
        </pc:sldMkLst>
        <pc:spChg chg="del">
          <ac:chgData name="仲谷天芽_沼津" userId="S::d21123@numazu.kosen-ac.jp::84a14a63-7b00-4587-94f3-ca76b914f141" providerId="AD" clId="Web-{7F00426A-0801-4A85-84F8-3FC47BF8D51D}" dt="2024-06-12T11:06:00.440" v="23"/>
          <ac:spMkLst>
            <pc:docMk/>
            <pc:sldMk cId="899366705" sldId="261"/>
            <ac:spMk id="14" creationId="{4EDC4F63-9D14-E1AB-B1E0-27B126B14C30}"/>
          </ac:spMkLst>
        </pc:spChg>
        <pc:spChg chg="del">
          <ac:chgData name="仲谷天芽_沼津" userId="S::d21123@numazu.kosen-ac.jp::84a14a63-7b00-4587-94f3-ca76b914f141" providerId="AD" clId="Web-{7F00426A-0801-4A85-84F8-3FC47BF8D51D}" dt="2024-06-12T11:06:00.440" v="22"/>
          <ac:spMkLst>
            <pc:docMk/>
            <pc:sldMk cId="899366705" sldId="261"/>
            <ac:spMk id="15" creationId="{6BD52BFA-3A10-A878-2B71-BA7B39CF4258}"/>
          </ac:spMkLst>
        </pc:spChg>
        <pc:picChg chg="del">
          <ac:chgData name="仲谷天芽_沼津" userId="S::d21123@numazu.kosen-ac.jp::84a14a63-7b00-4587-94f3-ca76b914f141" providerId="AD" clId="Web-{7F00426A-0801-4A85-84F8-3FC47BF8D51D}" dt="2024-06-12T11:06:00.440" v="21"/>
          <ac:picMkLst>
            <pc:docMk/>
            <pc:sldMk cId="899366705" sldId="261"/>
            <ac:picMk id="4" creationId="{48054A96-9926-0BE7-5E1E-D4DBC1F5D1F2}"/>
          </ac:picMkLst>
        </pc:picChg>
        <pc:picChg chg="del">
          <ac:chgData name="仲谷天芽_沼津" userId="S::d21123@numazu.kosen-ac.jp::84a14a63-7b00-4587-94f3-ca76b914f141" providerId="AD" clId="Web-{7F00426A-0801-4A85-84F8-3FC47BF8D51D}" dt="2024-06-12T11:06:00.440" v="20"/>
          <ac:picMkLst>
            <pc:docMk/>
            <pc:sldMk cId="899366705" sldId="261"/>
            <ac:picMk id="7" creationId="{0D6B1EFC-D597-C9FC-7C67-192EFCA1C162}"/>
          </ac:picMkLst>
        </pc:picChg>
        <pc:picChg chg="del">
          <ac:chgData name="仲谷天芽_沼津" userId="S::d21123@numazu.kosen-ac.jp::84a14a63-7b00-4587-94f3-ca76b914f141" providerId="AD" clId="Web-{7F00426A-0801-4A85-84F8-3FC47BF8D51D}" dt="2024-06-12T11:06:00.440" v="19"/>
          <ac:picMkLst>
            <pc:docMk/>
            <pc:sldMk cId="899366705" sldId="261"/>
            <ac:picMk id="9" creationId="{DEF8ADF9-EA9F-8FE0-3AAD-3D7D20FA7D59}"/>
          </ac:picMkLst>
        </pc:picChg>
        <pc:picChg chg="del">
          <ac:chgData name="仲谷天芽_沼津" userId="S::d21123@numazu.kosen-ac.jp::84a14a63-7b00-4587-94f3-ca76b914f141" providerId="AD" clId="Web-{7F00426A-0801-4A85-84F8-3FC47BF8D51D}" dt="2024-06-12T11:06:00.440" v="18"/>
          <ac:picMkLst>
            <pc:docMk/>
            <pc:sldMk cId="899366705" sldId="261"/>
            <ac:picMk id="12" creationId="{7F01C7A8-0FA4-9ECB-C984-E4767CE66FE9}"/>
          </ac:picMkLst>
        </pc:picChg>
      </pc:sldChg>
      <pc:sldChg chg="addSp delSp modSp">
        <pc:chgData name="仲谷天芽_沼津" userId="S::d21123@numazu.kosen-ac.jp::84a14a63-7b00-4587-94f3-ca76b914f141" providerId="AD" clId="Web-{7F00426A-0801-4A85-84F8-3FC47BF8D51D}" dt="2024-06-12T11:20:15.974" v="180"/>
        <pc:sldMkLst>
          <pc:docMk/>
          <pc:sldMk cId="3985949444" sldId="264"/>
        </pc:sldMkLst>
        <pc:spChg chg="del mod">
          <ac:chgData name="仲谷天芽_沼津" userId="S::d21123@numazu.kosen-ac.jp::84a14a63-7b00-4587-94f3-ca76b914f141" providerId="AD" clId="Web-{7F00426A-0801-4A85-84F8-3FC47BF8D51D}" dt="2024-06-12T11:09:25.820" v="58"/>
          <ac:spMkLst>
            <pc:docMk/>
            <pc:sldMk cId="3985949444" sldId="264"/>
            <ac:spMk id="3" creationId="{9FC4FCDE-5204-B88E-8EC3-6BFD8800E24A}"/>
          </ac:spMkLst>
        </pc:spChg>
        <pc:spChg chg="add ord">
          <ac:chgData name="仲谷天芽_沼津" userId="S::d21123@numazu.kosen-ac.jp::84a14a63-7b00-4587-94f3-ca76b914f141" providerId="AD" clId="Web-{7F00426A-0801-4A85-84F8-3FC47BF8D51D}" dt="2024-06-12T11:20:13.412" v="179"/>
          <ac:spMkLst>
            <pc:docMk/>
            <pc:sldMk cId="3985949444" sldId="264"/>
            <ac:spMk id="6" creationId="{ACE14043-FADE-8476-3923-10C637C300D7}"/>
          </ac:spMkLst>
        </pc:spChg>
        <pc:spChg chg="del mod">
          <ac:chgData name="仲谷天芽_沼津" userId="S::d21123@numazu.kosen-ac.jp::84a14a63-7b00-4587-94f3-ca76b914f141" providerId="AD" clId="Web-{7F00426A-0801-4A85-84F8-3FC47BF8D51D}" dt="2024-06-12T11:09:25.820" v="59"/>
          <ac:spMkLst>
            <pc:docMk/>
            <pc:sldMk cId="3985949444" sldId="264"/>
            <ac:spMk id="8" creationId="{4590536F-B3E6-B4D6-4A12-88795E99E417}"/>
          </ac:spMkLst>
        </pc:spChg>
        <pc:spChg chg="add mod ord">
          <ac:chgData name="仲谷天芽_沼津" userId="S::d21123@numazu.kosen-ac.jp::84a14a63-7b00-4587-94f3-ca76b914f141" providerId="AD" clId="Web-{7F00426A-0801-4A85-84F8-3FC47BF8D51D}" dt="2024-06-12T11:10:44.899" v="71"/>
          <ac:spMkLst>
            <pc:docMk/>
            <pc:sldMk cId="3985949444" sldId="264"/>
            <ac:spMk id="10" creationId="{2E63C8F3-2B42-7254-EB08-97858EB16C97}"/>
          </ac:spMkLst>
        </pc:spChg>
        <pc:picChg chg="add del ord">
          <ac:chgData name="仲谷天芽_沼津" userId="S::d21123@numazu.kosen-ac.jp::84a14a63-7b00-4587-94f3-ca76b914f141" providerId="AD" clId="Web-{7F00426A-0801-4A85-84F8-3FC47BF8D51D}" dt="2024-06-12T11:11:28.291" v="79"/>
          <ac:picMkLst>
            <pc:docMk/>
            <pc:sldMk cId="3985949444" sldId="264"/>
            <ac:picMk id="12" creationId="{265AAAC0-0AE6-ABF0-88A2-EE4C42EAE5EE}"/>
          </ac:picMkLst>
        </pc:picChg>
        <pc:picChg chg="add del mod ord">
          <ac:chgData name="仲谷天芽_沼津" userId="S::d21123@numazu.kosen-ac.jp::84a14a63-7b00-4587-94f3-ca76b914f141" providerId="AD" clId="Web-{7F00426A-0801-4A85-84F8-3FC47BF8D51D}" dt="2024-06-12T11:20:15.974" v="180"/>
          <ac:picMkLst>
            <pc:docMk/>
            <pc:sldMk cId="3985949444" sldId="264"/>
            <ac:picMk id="13" creationId="{5439BF3F-6C7B-79B0-72EF-D09BA2E92B21}"/>
          </ac:picMkLst>
        </pc:picChg>
        <pc:picChg chg="add mod ord">
          <ac:chgData name="仲谷天芽_沼津" userId="S::d21123@numazu.kosen-ac.jp::84a14a63-7b00-4587-94f3-ca76b914f141" providerId="AD" clId="Web-{7F00426A-0801-4A85-84F8-3FC47BF8D51D}" dt="2024-06-12T11:20:12.959" v="178"/>
          <ac:picMkLst>
            <pc:docMk/>
            <pc:sldMk cId="3985949444" sldId="264"/>
            <ac:picMk id="14" creationId="{A81B9A31-D8A4-B2E2-362E-A3A2DA478B59}"/>
          </ac:picMkLst>
        </pc:picChg>
        <pc:cxnChg chg="mod">
          <ac:chgData name="仲谷天芽_沼津" userId="S::d21123@numazu.kosen-ac.jp::84a14a63-7b00-4587-94f3-ca76b914f141" providerId="AD" clId="Web-{7F00426A-0801-4A85-84F8-3FC47BF8D51D}" dt="2024-06-12T11:08:45.944" v="47" actId="1076"/>
          <ac:cxnSpMkLst>
            <pc:docMk/>
            <pc:sldMk cId="3985949444" sldId="264"/>
            <ac:cxnSpMk id="5" creationId="{05C52ED2-2099-53EE-93A1-BAF2693006B9}"/>
          </ac:cxnSpMkLst>
        </pc:cxnChg>
      </pc:sldChg>
      <pc:sldChg chg="addSp delSp modSp">
        <pc:chgData name="仲谷天芽_沼津" userId="S::d21123@numazu.kosen-ac.jp::84a14a63-7b00-4587-94f3-ca76b914f141" providerId="AD" clId="Web-{7F00426A-0801-4A85-84F8-3FC47BF8D51D}" dt="2024-06-12T11:20:23.256" v="182"/>
        <pc:sldMkLst>
          <pc:docMk/>
          <pc:sldMk cId="783610438" sldId="265"/>
        </pc:sldMkLst>
        <pc:spChg chg="del">
          <ac:chgData name="仲谷天芽_沼津" userId="S::d21123@numazu.kosen-ac.jp::84a14a63-7b00-4587-94f3-ca76b914f141" providerId="AD" clId="Web-{7F00426A-0801-4A85-84F8-3FC47BF8D51D}" dt="2024-06-12T11:11:51.651" v="80"/>
          <ac:spMkLst>
            <pc:docMk/>
            <pc:sldMk cId="783610438" sldId="265"/>
            <ac:spMk id="3" creationId="{9FC4FCDE-5204-B88E-8EC3-6BFD8800E24A}"/>
          </ac:spMkLst>
        </pc:spChg>
        <pc:spChg chg="del">
          <ac:chgData name="仲谷天芽_沼津" userId="S::d21123@numazu.kosen-ac.jp::84a14a63-7b00-4587-94f3-ca76b914f141" providerId="AD" clId="Web-{7F00426A-0801-4A85-84F8-3FC47BF8D51D}" dt="2024-06-12T11:11:51.651" v="81"/>
          <ac:spMkLst>
            <pc:docMk/>
            <pc:sldMk cId="783610438" sldId="265"/>
            <ac:spMk id="8" creationId="{4590536F-B3E6-B4D6-4A12-88795E99E417}"/>
          </ac:spMkLst>
        </pc:spChg>
        <pc:spChg chg="add del mod">
          <ac:chgData name="仲谷天芽_沼津" userId="S::d21123@numazu.kosen-ac.jp::84a14a63-7b00-4587-94f3-ca76b914f141" providerId="AD" clId="Web-{7F00426A-0801-4A85-84F8-3FC47BF8D51D}" dt="2024-06-12T11:12:25.605" v="98"/>
          <ac:spMkLst>
            <pc:docMk/>
            <pc:sldMk cId="783610438" sldId="265"/>
            <ac:spMk id="9" creationId="{F1E1B9F6-F552-2A5B-7D64-546929F32F55}"/>
          </ac:spMkLst>
        </pc:spChg>
        <pc:spChg chg="add">
          <ac:chgData name="仲谷天芽_沼津" userId="S::d21123@numazu.kosen-ac.jp::84a14a63-7b00-4587-94f3-ca76b914f141" providerId="AD" clId="Web-{7F00426A-0801-4A85-84F8-3FC47BF8D51D}" dt="2024-06-12T11:11:51.885" v="82"/>
          <ac:spMkLst>
            <pc:docMk/>
            <pc:sldMk cId="783610438" sldId="265"/>
            <ac:spMk id="13" creationId="{FE7B4BE9-2AA7-A8EF-B8AC-5CFF9B80D7C1}"/>
          </ac:spMkLst>
        </pc:spChg>
        <pc:spChg chg="add">
          <ac:chgData name="仲谷天芽_沼津" userId="S::d21123@numazu.kosen-ac.jp::84a14a63-7b00-4587-94f3-ca76b914f141" providerId="AD" clId="Web-{7F00426A-0801-4A85-84F8-3FC47BF8D51D}" dt="2024-06-12T11:11:51.917" v="84"/>
          <ac:spMkLst>
            <pc:docMk/>
            <pc:sldMk cId="783610438" sldId="265"/>
            <ac:spMk id="17" creationId="{A3190B06-0C89-8589-6D59-530975E56931}"/>
          </ac:spMkLst>
        </pc:spChg>
        <pc:spChg chg="add del">
          <ac:chgData name="仲谷天芽_沼津" userId="S::d21123@numazu.kosen-ac.jp::84a14a63-7b00-4587-94f3-ca76b914f141" providerId="AD" clId="Web-{7F00426A-0801-4A85-84F8-3FC47BF8D51D}" dt="2024-06-12T11:12:04.136" v="96"/>
          <ac:spMkLst>
            <pc:docMk/>
            <pc:sldMk cId="783610438" sldId="265"/>
            <ac:spMk id="19" creationId="{500ED2D0-852E-2833-1A98-FC1BD9EAFD9B}"/>
          </ac:spMkLst>
        </pc:spChg>
        <pc:spChg chg="add del">
          <ac:chgData name="仲谷天芽_沼津" userId="S::d21123@numazu.kosen-ac.jp::84a14a63-7b00-4587-94f3-ca76b914f141" providerId="AD" clId="Web-{7F00426A-0801-4A85-84F8-3FC47BF8D51D}" dt="2024-06-12T11:12:04.136" v="94"/>
          <ac:spMkLst>
            <pc:docMk/>
            <pc:sldMk cId="783610438" sldId="265"/>
            <ac:spMk id="23" creationId="{D4EE7576-9511-41A3-014A-2E2524DD7C56}"/>
          </ac:spMkLst>
        </pc:spChg>
        <pc:spChg chg="add del">
          <ac:chgData name="仲谷天芽_沼津" userId="S::d21123@numazu.kosen-ac.jp::84a14a63-7b00-4587-94f3-ca76b914f141" providerId="AD" clId="Web-{7F00426A-0801-4A85-84F8-3FC47BF8D51D}" dt="2024-06-12T11:11:56.729" v="93"/>
          <ac:spMkLst>
            <pc:docMk/>
            <pc:sldMk cId="783610438" sldId="265"/>
            <ac:spMk id="25" creationId="{315FF453-3649-B4CB-CCCF-32A76DA0EC82}"/>
          </ac:spMkLst>
        </pc:spChg>
        <pc:spChg chg="add del">
          <ac:chgData name="仲谷天芽_沼津" userId="S::d21123@numazu.kosen-ac.jp::84a14a63-7b00-4587-94f3-ca76b914f141" providerId="AD" clId="Web-{7F00426A-0801-4A85-84F8-3FC47BF8D51D}" dt="2024-06-12T11:11:56.729" v="91"/>
          <ac:spMkLst>
            <pc:docMk/>
            <pc:sldMk cId="783610438" sldId="265"/>
            <ac:spMk id="29" creationId="{CD350A6E-7C2F-C45C-ACC6-8A16DB9DD5CE}"/>
          </ac:spMkLst>
        </pc:spChg>
        <pc:picChg chg="add del">
          <ac:chgData name="仲谷天芽_沼津" userId="S::d21123@numazu.kosen-ac.jp::84a14a63-7b00-4587-94f3-ca76b914f141" providerId="AD" clId="Web-{7F00426A-0801-4A85-84F8-3FC47BF8D51D}" dt="2024-06-12T11:20:21.662" v="181"/>
          <ac:picMkLst>
            <pc:docMk/>
            <pc:sldMk cId="783610438" sldId="265"/>
            <ac:picMk id="15" creationId="{25800E0B-5239-E9D3-D5C6-0E1FB64726D1}"/>
          </ac:picMkLst>
        </pc:picChg>
        <pc:picChg chg="add del">
          <ac:chgData name="仲谷天芽_沼津" userId="S::d21123@numazu.kosen-ac.jp::84a14a63-7b00-4587-94f3-ca76b914f141" providerId="AD" clId="Web-{7F00426A-0801-4A85-84F8-3FC47BF8D51D}" dt="2024-06-12T11:12:04.136" v="95"/>
          <ac:picMkLst>
            <pc:docMk/>
            <pc:sldMk cId="783610438" sldId="265"/>
            <ac:picMk id="21" creationId="{B1736F70-2D76-90DF-BB1F-4AB3FD9A5896}"/>
          </ac:picMkLst>
        </pc:picChg>
        <pc:picChg chg="add del">
          <ac:chgData name="仲谷天芽_沼津" userId="S::d21123@numazu.kosen-ac.jp::84a14a63-7b00-4587-94f3-ca76b914f141" providerId="AD" clId="Web-{7F00426A-0801-4A85-84F8-3FC47BF8D51D}" dt="2024-06-12T11:11:56.729" v="92"/>
          <ac:picMkLst>
            <pc:docMk/>
            <pc:sldMk cId="783610438" sldId="265"/>
            <ac:picMk id="27" creationId="{EAB6FB2A-58C5-AE88-8D03-B5BC90DD7DD2}"/>
          </ac:picMkLst>
        </pc:picChg>
        <pc:picChg chg="add">
          <ac:chgData name="仲谷天芽_沼津" userId="S::d21123@numazu.kosen-ac.jp::84a14a63-7b00-4587-94f3-ca76b914f141" providerId="AD" clId="Web-{7F00426A-0801-4A85-84F8-3FC47BF8D51D}" dt="2024-06-12T11:20:23.256" v="182"/>
          <ac:picMkLst>
            <pc:docMk/>
            <pc:sldMk cId="783610438" sldId="265"/>
            <ac:picMk id="31" creationId="{B3976044-7E0A-F4A9-2AAB-D2922D085F42}"/>
          </ac:picMkLst>
        </pc:picChg>
      </pc:sldChg>
      <pc:sldChg chg="addSp delSp modSp">
        <pc:chgData name="仲谷天芽_沼津" userId="S::d21123@numazu.kosen-ac.jp::84a14a63-7b00-4587-94f3-ca76b914f141" providerId="AD" clId="Web-{7F00426A-0801-4A85-84F8-3FC47BF8D51D}" dt="2024-06-12T11:18:25.097" v="160"/>
        <pc:sldMkLst>
          <pc:docMk/>
          <pc:sldMk cId="514629942" sldId="266"/>
        </pc:sldMkLst>
        <pc:spChg chg="del mod">
          <ac:chgData name="仲谷天芽_沼津" userId="S::d21123@numazu.kosen-ac.jp::84a14a63-7b00-4587-94f3-ca76b914f141" providerId="AD" clId="Web-{7F00426A-0801-4A85-84F8-3FC47BF8D51D}" dt="2024-06-12T11:16:54.251" v="145"/>
          <ac:spMkLst>
            <pc:docMk/>
            <pc:sldMk cId="514629942" sldId="266"/>
            <ac:spMk id="3" creationId="{9FC4FCDE-5204-B88E-8EC3-6BFD8800E24A}"/>
          </ac:spMkLst>
        </pc:spChg>
        <pc:spChg chg="add ord">
          <ac:chgData name="仲谷天芽_沼津" userId="S::d21123@numazu.kosen-ac.jp::84a14a63-7b00-4587-94f3-ca76b914f141" providerId="AD" clId="Web-{7F00426A-0801-4A85-84F8-3FC47BF8D51D}" dt="2024-06-12T11:18:22.675" v="159"/>
          <ac:spMkLst>
            <pc:docMk/>
            <pc:sldMk cId="514629942" sldId="266"/>
            <ac:spMk id="7" creationId="{647B9D82-FEB8-5E3D-262F-1FD7108F1FDD}"/>
          </ac:spMkLst>
        </pc:spChg>
        <pc:spChg chg="del mod">
          <ac:chgData name="仲谷天芽_沼津" userId="S::d21123@numazu.kosen-ac.jp::84a14a63-7b00-4587-94f3-ca76b914f141" providerId="AD" clId="Web-{7F00426A-0801-4A85-84F8-3FC47BF8D51D}" dt="2024-06-12T11:16:54.251" v="146"/>
          <ac:spMkLst>
            <pc:docMk/>
            <pc:sldMk cId="514629942" sldId="266"/>
            <ac:spMk id="8" creationId="{4590536F-B3E6-B4D6-4A12-88795E99E417}"/>
          </ac:spMkLst>
        </pc:spChg>
        <pc:spChg chg="add mod">
          <ac:chgData name="仲谷天芽_沼津" userId="S::d21123@numazu.kosen-ac.jp::84a14a63-7b00-4587-94f3-ca76b914f141" providerId="AD" clId="Web-{7F00426A-0801-4A85-84F8-3FC47BF8D51D}" dt="2024-06-12T11:16:50.345" v="144" actId="1076"/>
          <ac:spMkLst>
            <pc:docMk/>
            <pc:sldMk cId="514629942" sldId="266"/>
            <ac:spMk id="12" creationId="{990BC4D9-D6EF-0109-051F-7435C5A07F81}"/>
          </ac:spMkLst>
        </pc:spChg>
        <pc:spChg chg="add del mod">
          <ac:chgData name="仲谷天芽_沼津" userId="S::d21123@numazu.kosen-ac.jp::84a14a63-7b00-4587-94f3-ca76b914f141" providerId="AD" clId="Web-{7F00426A-0801-4A85-84F8-3FC47BF8D51D}" dt="2024-06-12T11:17:01.486" v="148"/>
          <ac:spMkLst>
            <pc:docMk/>
            <pc:sldMk cId="514629942" sldId="266"/>
            <ac:spMk id="14" creationId="{F92BDC6C-7A74-9D6E-FB85-1A9F67F62322}"/>
          </ac:spMkLst>
        </pc:spChg>
        <pc:picChg chg="add del mod">
          <ac:chgData name="仲谷天芽_沼津" userId="S::d21123@numazu.kosen-ac.jp::84a14a63-7b00-4587-94f3-ca76b914f141" providerId="AD" clId="Web-{7F00426A-0801-4A85-84F8-3FC47BF8D51D}" dt="2024-06-12T11:18:25.097" v="160"/>
          <ac:picMkLst>
            <pc:docMk/>
            <pc:sldMk cId="514629942" sldId="266"/>
            <ac:picMk id="10" creationId="{7D5115AD-D982-0CC3-CC3C-93C6C0FE791E}"/>
          </ac:picMkLst>
        </pc:picChg>
        <pc:picChg chg="add del mod">
          <ac:chgData name="仲谷天芽_沼津" userId="S::d21123@numazu.kosen-ac.jp::84a14a63-7b00-4587-94f3-ca76b914f141" providerId="AD" clId="Web-{7F00426A-0801-4A85-84F8-3FC47BF8D51D}" dt="2024-06-12T11:18:05.503" v="154"/>
          <ac:picMkLst>
            <pc:docMk/>
            <pc:sldMk cId="514629942" sldId="266"/>
            <ac:picMk id="15" creationId="{902D83C5-93AC-8A2C-7E3C-27992CAE39BC}"/>
          </ac:picMkLst>
        </pc:picChg>
        <pc:picChg chg="add mod ord">
          <ac:chgData name="仲谷天芽_沼津" userId="S::d21123@numazu.kosen-ac.jp::84a14a63-7b00-4587-94f3-ca76b914f141" providerId="AD" clId="Web-{7F00426A-0801-4A85-84F8-3FC47BF8D51D}" dt="2024-06-12T11:18:21.628" v="158"/>
          <ac:picMkLst>
            <pc:docMk/>
            <pc:sldMk cId="514629942" sldId="266"/>
            <ac:picMk id="16" creationId="{A64E3B81-DD9F-ED6B-1B97-6B43C8863DAC}"/>
          </ac:picMkLst>
        </pc:picChg>
      </pc:sldChg>
      <pc:sldChg chg="addSp delSp modSp">
        <pc:chgData name="仲谷天芽_沼津" userId="S::d21123@numazu.kosen-ac.jp::84a14a63-7b00-4587-94f3-ca76b914f141" providerId="AD" clId="Web-{7F00426A-0801-4A85-84F8-3FC47BF8D51D}" dt="2024-06-12T11:19:12.051" v="173"/>
        <pc:sldMkLst>
          <pc:docMk/>
          <pc:sldMk cId="4278432898" sldId="267"/>
        </pc:sldMkLst>
        <pc:spChg chg="del">
          <ac:chgData name="仲谷天芽_沼津" userId="S::d21123@numazu.kosen-ac.jp::84a14a63-7b00-4587-94f3-ca76b914f141" providerId="AD" clId="Web-{7F00426A-0801-4A85-84F8-3FC47BF8D51D}" dt="2024-06-12T11:19:04.504" v="171"/>
          <ac:spMkLst>
            <pc:docMk/>
            <pc:sldMk cId="4278432898" sldId="267"/>
            <ac:spMk id="3" creationId="{9FC4FCDE-5204-B88E-8EC3-6BFD8800E24A}"/>
          </ac:spMkLst>
        </pc:spChg>
        <pc:spChg chg="del">
          <ac:chgData name="仲谷天芽_沼津" userId="S::d21123@numazu.kosen-ac.jp::84a14a63-7b00-4587-94f3-ca76b914f141" providerId="AD" clId="Web-{7F00426A-0801-4A85-84F8-3FC47BF8D51D}" dt="2024-06-12T11:19:12.051" v="173"/>
          <ac:spMkLst>
            <pc:docMk/>
            <pc:sldMk cId="4278432898" sldId="267"/>
            <ac:spMk id="8" creationId="{4590536F-B3E6-B4D6-4A12-88795E99E417}"/>
          </ac:spMkLst>
        </pc:spChg>
        <pc:spChg chg="add">
          <ac:chgData name="仲谷天芽_沼津" userId="S::d21123@numazu.kosen-ac.jp::84a14a63-7b00-4587-94f3-ca76b914f141" providerId="AD" clId="Web-{7F00426A-0801-4A85-84F8-3FC47BF8D51D}" dt="2024-06-12T11:18:37.644" v="161"/>
          <ac:spMkLst>
            <pc:docMk/>
            <pc:sldMk cId="4278432898" sldId="267"/>
            <ac:spMk id="10" creationId="{DCC87C37-3F77-6459-839D-3B00EBE7C258}"/>
          </ac:spMkLst>
        </pc:spChg>
        <pc:spChg chg="add">
          <ac:chgData name="仲谷天芽_沼津" userId="S::d21123@numazu.kosen-ac.jp::84a14a63-7b00-4587-94f3-ca76b914f141" providerId="AD" clId="Web-{7F00426A-0801-4A85-84F8-3FC47BF8D51D}" dt="2024-06-12T11:18:37.675" v="163"/>
          <ac:spMkLst>
            <pc:docMk/>
            <pc:sldMk cId="4278432898" sldId="267"/>
            <ac:spMk id="14" creationId="{D0A9D96D-B2C9-F238-58AE-CFCA0F220BCE}"/>
          </ac:spMkLst>
        </pc:spChg>
        <pc:spChg chg="add del mod">
          <ac:chgData name="仲谷天芽_沼津" userId="S::d21123@numazu.kosen-ac.jp::84a14a63-7b00-4587-94f3-ca76b914f141" providerId="AD" clId="Web-{7F00426A-0801-4A85-84F8-3FC47BF8D51D}" dt="2024-06-12T11:19:07.020" v="172"/>
          <ac:spMkLst>
            <pc:docMk/>
            <pc:sldMk cId="4278432898" sldId="267"/>
            <ac:spMk id="16" creationId="{CCB5215F-1850-4451-B8A5-D30B26E71283}"/>
          </ac:spMkLst>
        </pc:spChg>
        <pc:picChg chg="add">
          <ac:chgData name="仲谷天芽_沼津" userId="S::d21123@numazu.kosen-ac.jp::84a14a63-7b00-4587-94f3-ca76b914f141" providerId="AD" clId="Web-{7F00426A-0801-4A85-84F8-3FC47BF8D51D}" dt="2024-06-12T11:18:37.660" v="162"/>
          <ac:picMkLst>
            <pc:docMk/>
            <pc:sldMk cId="4278432898" sldId="267"/>
            <ac:picMk id="12" creationId="{F783C6DF-DE19-BFDC-9994-DCD6DC62068D}"/>
          </ac:picMkLst>
        </pc:picChg>
      </pc:sldChg>
      <pc:sldChg chg="addSp modSp">
        <pc:chgData name="仲谷天芽_沼津" userId="S::d21123@numazu.kosen-ac.jp::84a14a63-7b00-4587-94f3-ca76b914f141" providerId="AD" clId="Web-{7F00426A-0801-4A85-84F8-3FC47BF8D51D}" dt="2024-06-12T11:08:16.678" v="43" actId="1076"/>
        <pc:sldMkLst>
          <pc:docMk/>
          <pc:sldMk cId="3035624013" sldId="271"/>
        </pc:sldMkLst>
        <pc:spChg chg="mod">
          <ac:chgData name="仲谷天芽_沼津" userId="S::d21123@numazu.kosen-ac.jp::84a14a63-7b00-4587-94f3-ca76b914f141" providerId="AD" clId="Web-{7F00426A-0801-4A85-84F8-3FC47BF8D51D}" dt="2024-06-12T11:08:03.662" v="36" actId="14100"/>
          <ac:spMkLst>
            <pc:docMk/>
            <pc:sldMk cId="3035624013" sldId="271"/>
            <ac:spMk id="3" creationId="{9C256BC6-0CEF-2AF0-FD21-F222CAB5774A}"/>
          </ac:spMkLst>
        </pc:spChg>
        <pc:picChg chg="add mod">
          <ac:chgData name="仲谷天芽_沼津" userId="S::d21123@numazu.kosen-ac.jp::84a14a63-7b00-4587-94f3-ca76b914f141" providerId="AD" clId="Web-{7F00426A-0801-4A85-84F8-3FC47BF8D51D}" dt="2024-06-12T11:08:15.068" v="42" actId="1076"/>
          <ac:picMkLst>
            <pc:docMk/>
            <pc:sldMk cId="3035624013" sldId="271"/>
            <ac:picMk id="2" creationId="{CB950A96-ECCC-61BA-1D84-FE66747C81F2}"/>
          </ac:picMkLst>
        </pc:picChg>
        <pc:picChg chg="add mod">
          <ac:chgData name="仲谷天芽_沼津" userId="S::d21123@numazu.kosen-ac.jp::84a14a63-7b00-4587-94f3-ca76b914f141" providerId="AD" clId="Web-{7F00426A-0801-4A85-84F8-3FC47BF8D51D}" dt="2024-06-12T11:08:16.678" v="43" actId="1076"/>
          <ac:picMkLst>
            <pc:docMk/>
            <pc:sldMk cId="3035624013" sldId="271"/>
            <ac:picMk id="4" creationId="{DE01D315-6580-64AD-7CA2-BEF07E9A5C56}"/>
          </ac:picMkLst>
        </pc:picChg>
      </pc:sldChg>
      <pc:sldChg chg="addSp modSp">
        <pc:chgData name="仲谷天芽_沼津" userId="S::d21123@numazu.kosen-ac.jp::84a14a63-7b00-4587-94f3-ca76b914f141" providerId="AD" clId="Web-{7F00426A-0801-4A85-84F8-3FC47BF8D51D}" dt="2024-06-12T11:15:08.358" v="127" actId="1076"/>
        <pc:sldMkLst>
          <pc:docMk/>
          <pc:sldMk cId="743390456" sldId="272"/>
        </pc:sldMkLst>
        <pc:spChg chg="mod">
          <ac:chgData name="仲谷天芽_沼津" userId="S::d21123@numazu.kosen-ac.jp::84a14a63-7b00-4587-94f3-ca76b914f141" providerId="AD" clId="Web-{7F00426A-0801-4A85-84F8-3FC47BF8D51D}" dt="2024-06-12T11:15:05.140" v="124" actId="14100"/>
          <ac:spMkLst>
            <pc:docMk/>
            <pc:sldMk cId="743390456" sldId="272"/>
            <ac:spMk id="3" creationId="{9C256BC6-0CEF-2AF0-FD21-F222CAB5774A}"/>
          </ac:spMkLst>
        </pc:spChg>
        <pc:picChg chg="add mod">
          <ac:chgData name="仲谷天芽_沼津" userId="S::d21123@numazu.kosen-ac.jp::84a14a63-7b00-4587-94f3-ca76b914f141" providerId="AD" clId="Web-{7F00426A-0801-4A85-84F8-3FC47BF8D51D}" dt="2024-06-12T11:15:08.358" v="125" actId="1076"/>
          <ac:picMkLst>
            <pc:docMk/>
            <pc:sldMk cId="743390456" sldId="272"/>
            <ac:picMk id="2" creationId="{02C08589-2424-54C7-066D-640ACEAE7D88}"/>
          </ac:picMkLst>
        </pc:picChg>
        <pc:picChg chg="add mod">
          <ac:chgData name="仲谷天芽_沼津" userId="S::d21123@numazu.kosen-ac.jp::84a14a63-7b00-4587-94f3-ca76b914f141" providerId="AD" clId="Web-{7F00426A-0801-4A85-84F8-3FC47BF8D51D}" dt="2024-06-12T11:15:08.358" v="126" actId="1076"/>
          <ac:picMkLst>
            <pc:docMk/>
            <pc:sldMk cId="743390456" sldId="272"/>
            <ac:picMk id="4" creationId="{61A20B42-00B6-79A5-49A8-7AFF6BEB5303}"/>
          </ac:picMkLst>
        </pc:picChg>
        <pc:picChg chg="add mod">
          <ac:chgData name="仲谷天芽_沼津" userId="S::d21123@numazu.kosen-ac.jp::84a14a63-7b00-4587-94f3-ca76b914f141" providerId="AD" clId="Web-{7F00426A-0801-4A85-84F8-3FC47BF8D51D}" dt="2024-06-12T11:15:08.358" v="127" actId="1076"/>
          <ac:picMkLst>
            <pc:docMk/>
            <pc:sldMk cId="743390456" sldId="272"/>
            <ac:picMk id="5" creationId="{A3590EB4-4E2F-7DB2-7740-7970CF351E1F}"/>
          </ac:picMkLst>
        </pc:picChg>
      </pc:sldChg>
      <pc:sldChg chg="addSp delSp modSp">
        <pc:chgData name="仲谷天芽_沼津" userId="S::d21123@numazu.kosen-ac.jp::84a14a63-7b00-4587-94f3-ca76b914f141" providerId="AD" clId="Web-{7F00426A-0801-4A85-84F8-3FC47BF8D51D}" dt="2024-06-12T11:20:26.568" v="184"/>
        <pc:sldMkLst>
          <pc:docMk/>
          <pc:sldMk cId="3050604009" sldId="274"/>
        </pc:sldMkLst>
        <pc:spChg chg="del">
          <ac:chgData name="仲谷天芽_沼津" userId="S::d21123@numazu.kosen-ac.jp::84a14a63-7b00-4587-94f3-ca76b914f141" providerId="AD" clId="Web-{7F00426A-0801-4A85-84F8-3FC47BF8D51D}" dt="2024-06-12T11:12:47.699" v="99"/>
          <ac:spMkLst>
            <pc:docMk/>
            <pc:sldMk cId="3050604009" sldId="274"/>
            <ac:spMk id="3" creationId="{9FC4FCDE-5204-B88E-8EC3-6BFD8800E24A}"/>
          </ac:spMkLst>
        </pc:spChg>
        <pc:spChg chg="del">
          <ac:chgData name="仲谷天芽_沼津" userId="S::d21123@numazu.kosen-ac.jp::84a14a63-7b00-4587-94f3-ca76b914f141" providerId="AD" clId="Web-{7F00426A-0801-4A85-84F8-3FC47BF8D51D}" dt="2024-06-12T11:12:47.715" v="100"/>
          <ac:spMkLst>
            <pc:docMk/>
            <pc:sldMk cId="3050604009" sldId="274"/>
            <ac:spMk id="8" creationId="{4590536F-B3E6-B4D6-4A12-88795E99E417}"/>
          </ac:spMkLst>
        </pc:spChg>
        <pc:spChg chg="add del mod">
          <ac:chgData name="仲谷天芽_沼津" userId="S::d21123@numazu.kosen-ac.jp::84a14a63-7b00-4587-94f3-ca76b914f141" providerId="AD" clId="Web-{7F00426A-0801-4A85-84F8-3FC47BF8D51D}" dt="2024-06-12T11:12:56.059" v="104"/>
          <ac:spMkLst>
            <pc:docMk/>
            <pc:sldMk cId="3050604009" sldId="274"/>
            <ac:spMk id="11" creationId="{26177B63-F320-A246-ED9C-5BDD140275B3}"/>
          </ac:spMkLst>
        </pc:spChg>
        <pc:spChg chg="add">
          <ac:chgData name="仲谷天芽_沼津" userId="S::d21123@numazu.kosen-ac.jp::84a14a63-7b00-4587-94f3-ca76b914f141" providerId="AD" clId="Web-{7F00426A-0801-4A85-84F8-3FC47BF8D51D}" dt="2024-06-12T11:12:48.699" v="101"/>
          <ac:spMkLst>
            <pc:docMk/>
            <pc:sldMk cId="3050604009" sldId="274"/>
            <ac:spMk id="14" creationId="{FB74F217-4FC1-638B-8710-8FC772AEBEC1}"/>
          </ac:spMkLst>
        </pc:spChg>
        <pc:spChg chg="add">
          <ac:chgData name="仲谷天芽_沼津" userId="S::d21123@numazu.kosen-ac.jp::84a14a63-7b00-4587-94f3-ca76b914f141" providerId="AD" clId="Web-{7F00426A-0801-4A85-84F8-3FC47BF8D51D}" dt="2024-06-12T11:12:48.715" v="103"/>
          <ac:spMkLst>
            <pc:docMk/>
            <pc:sldMk cId="3050604009" sldId="274"/>
            <ac:spMk id="18" creationId="{46BD5C35-4BAA-4F64-EC70-F151D2DC7301}"/>
          </ac:spMkLst>
        </pc:spChg>
        <pc:picChg chg="add del">
          <ac:chgData name="仲谷天芽_沼津" userId="S::d21123@numazu.kosen-ac.jp::84a14a63-7b00-4587-94f3-ca76b914f141" providerId="AD" clId="Web-{7F00426A-0801-4A85-84F8-3FC47BF8D51D}" dt="2024-06-12T11:20:26.053" v="183"/>
          <ac:picMkLst>
            <pc:docMk/>
            <pc:sldMk cId="3050604009" sldId="274"/>
            <ac:picMk id="16" creationId="{A691FFD2-F4C7-A2C1-EE74-8BC8A45F49D8}"/>
          </ac:picMkLst>
        </pc:picChg>
        <pc:picChg chg="add">
          <ac:chgData name="仲谷天芽_沼津" userId="S::d21123@numazu.kosen-ac.jp::84a14a63-7b00-4587-94f3-ca76b914f141" providerId="AD" clId="Web-{7F00426A-0801-4A85-84F8-3FC47BF8D51D}" dt="2024-06-12T11:20:26.568" v="184"/>
          <ac:picMkLst>
            <pc:docMk/>
            <pc:sldMk cId="3050604009" sldId="274"/>
            <ac:picMk id="20" creationId="{658BAE30-2280-95E4-1033-3E676A5F1561}"/>
          </ac:picMkLst>
        </pc:picChg>
      </pc:sldChg>
      <pc:sldChg chg="addSp delSp modSp">
        <pc:chgData name="仲谷天芽_沼津" userId="S::d21123@numazu.kosen-ac.jp::84a14a63-7b00-4587-94f3-ca76b914f141" providerId="AD" clId="Web-{7F00426A-0801-4A85-84F8-3FC47BF8D51D}" dt="2024-06-12T11:19:00.598" v="170"/>
        <pc:sldMkLst>
          <pc:docMk/>
          <pc:sldMk cId="440568051" sldId="278"/>
        </pc:sldMkLst>
        <pc:spChg chg="del">
          <ac:chgData name="仲谷天芽_沼津" userId="S::d21123@numazu.kosen-ac.jp::84a14a63-7b00-4587-94f3-ca76b914f141" providerId="AD" clId="Web-{7F00426A-0801-4A85-84F8-3FC47BF8D51D}" dt="2024-06-12T11:18:49.191" v="167"/>
          <ac:spMkLst>
            <pc:docMk/>
            <pc:sldMk cId="440568051" sldId="278"/>
            <ac:spMk id="3" creationId="{9FC4FCDE-5204-B88E-8EC3-6BFD8800E24A}"/>
          </ac:spMkLst>
        </pc:spChg>
        <pc:spChg chg="add">
          <ac:chgData name="仲谷天芽_沼津" userId="S::d21123@numazu.kosen-ac.jp::84a14a63-7b00-4587-94f3-ca76b914f141" providerId="AD" clId="Web-{7F00426A-0801-4A85-84F8-3FC47BF8D51D}" dt="2024-06-12T11:18:42.176" v="164"/>
          <ac:spMkLst>
            <pc:docMk/>
            <pc:sldMk cId="440568051" sldId="278"/>
            <ac:spMk id="7" creationId="{DE4770B8-2F86-3F8B-BF25-B4613FF373A8}"/>
          </ac:spMkLst>
        </pc:spChg>
        <pc:spChg chg="del">
          <ac:chgData name="仲谷天芽_沼津" userId="S::d21123@numazu.kosen-ac.jp::84a14a63-7b00-4587-94f3-ca76b914f141" providerId="AD" clId="Web-{7F00426A-0801-4A85-84F8-3FC47BF8D51D}" dt="2024-06-12T11:19:00.598" v="170"/>
          <ac:spMkLst>
            <pc:docMk/>
            <pc:sldMk cId="440568051" sldId="278"/>
            <ac:spMk id="8" creationId="{4590536F-B3E6-B4D6-4A12-88795E99E417}"/>
          </ac:spMkLst>
        </pc:spChg>
        <pc:spChg chg="add">
          <ac:chgData name="仲谷天芽_沼津" userId="S::d21123@numazu.kosen-ac.jp::84a14a63-7b00-4587-94f3-ca76b914f141" providerId="AD" clId="Web-{7F00426A-0801-4A85-84F8-3FC47BF8D51D}" dt="2024-06-12T11:18:42.191" v="166"/>
          <ac:spMkLst>
            <pc:docMk/>
            <pc:sldMk cId="440568051" sldId="278"/>
            <ac:spMk id="15" creationId="{6E4E1950-3BAA-F5B0-B950-69216E6CA9FF}"/>
          </ac:spMkLst>
        </pc:spChg>
        <pc:spChg chg="add del mod">
          <ac:chgData name="仲谷天芽_沼津" userId="S::d21123@numazu.kosen-ac.jp::84a14a63-7b00-4587-94f3-ca76b914f141" providerId="AD" clId="Web-{7F00426A-0801-4A85-84F8-3FC47BF8D51D}" dt="2024-06-12T11:18:57.410" v="169"/>
          <ac:spMkLst>
            <pc:docMk/>
            <pc:sldMk cId="440568051" sldId="278"/>
            <ac:spMk id="17" creationId="{00E373A4-37F5-68D3-CB18-8A724D5F5AA8}"/>
          </ac:spMkLst>
        </pc:spChg>
        <pc:picChg chg="add">
          <ac:chgData name="仲谷天芽_沼津" userId="S::d21123@numazu.kosen-ac.jp::84a14a63-7b00-4587-94f3-ca76b914f141" providerId="AD" clId="Web-{7F00426A-0801-4A85-84F8-3FC47BF8D51D}" dt="2024-06-12T11:18:42.191" v="165"/>
          <ac:picMkLst>
            <pc:docMk/>
            <pc:sldMk cId="440568051" sldId="278"/>
            <ac:picMk id="13" creationId="{DC7C36A2-5C4F-0132-72DC-95390339111C}"/>
          </ac:picMkLst>
        </pc:picChg>
      </pc:sldChg>
      <pc:sldChg chg="addSp add replId">
        <pc:chgData name="仲谷天芽_沼津" userId="S::d21123@numazu.kosen-ac.jp::84a14a63-7b00-4587-94f3-ca76b914f141" providerId="AD" clId="Web-{7F00426A-0801-4A85-84F8-3FC47BF8D51D}" dt="2024-06-12T11:06:07.362" v="26"/>
        <pc:sldMkLst>
          <pc:docMk/>
          <pc:sldMk cId="1244840741" sldId="279"/>
        </pc:sldMkLst>
        <pc:spChg chg="add">
          <ac:chgData name="仲谷天芽_沼津" userId="S::d21123@numazu.kosen-ac.jp::84a14a63-7b00-4587-94f3-ca76b914f141" providerId="AD" clId="Web-{7F00426A-0801-4A85-84F8-3FC47BF8D51D}" dt="2024-06-12T11:06:07.362" v="26"/>
          <ac:spMkLst>
            <pc:docMk/>
            <pc:sldMk cId="1244840741" sldId="279"/>
            <ac:spMk id="3" creationId="{4EDC4F63-9D14-E1AB-B1E0-27B126B14C30}"/>
          </ac:spMkLst>
        </pc:spChg>
        <pc:spChg chg="add">
          <ac:chgData name="仲谷天芽_沼津" userId="S::d21123@numazu.kosen-ac.jp::84a14a63-7b00-4587-94f3-ca76b914f141" providerId="AD" clId="Web-{7F00426A-0801-4A85-84F8-3FC47BF8D51D}" dt="2024-06-12T11:06:07.362" v="26"/>
          <ac:spMkLst>
            <pc:docMk/>
            <pc:sldMk cId="1244840741" sldId="279"/>
            <ac:spMk id="4" creationId="{6BD52BFA-3A10-A878-2B71-BA7B39CF4258}"/>
          </ac:spMkLst>
        </pc:spChg>
        <pc:picChg chg="add">
          <ac:chgData name="仲谷天芽_沼津" userId="S::d21123@numazu.kosen-ac.jp::84a14a63-7b00-4587-94f3-ca76b914f141" providerId="AD" clId="Web-{7F00426A-0801-4A85-84F8-3FC47BF8D51D}" dt="2024-06-12T11:06:07.362" v="26"/>
          <ac:picMkLst>
            <pc:docMk/>
            <pc:sldMk cId="1244840741" sldId="279"/>
            <ac:picMk id="7" creationId="{48054A96-9926-0BE7-5E1E-D4DBC1F5D1F2}"/>
          </ac:picMkLst>
        </pc:picChg>
        <pc:picChg chg="add">
          <ac:chgData name="仲谷天芽_沼津" userId="S::d21123@numazu.kosen-ac.jp::84a14a63-7b00-4587-94f3-ca76b914f141" providerId="AD" clId="Web-{7F00426A-0801-4A85-84F8-3FC47BF8D51D}" dt="2024-06-12T11:06:07.362" v="26"/>
          <ac:picMkLst>
            <pc:docMk/>
            <pc:sldMk cId="1244840741" sldId="279"/>
            <ac:picMk id="8" creationId="{0D6B1EFC-D597-C9FC-7C67-192EFCA1C162}"/>
          </ac:picMkLst>
        </pc:picChg>
        <pc:picChg chg="add">
          <ac:chgData name="仲谷天芽_沼津" userId="S::d21123@numazu.kosen-ac.jp::84a14a63-7b00-4587-94f3-ca76b914f141" providerId="AD" clId="Web-{7F00426A-0801-4A85-84F8-3FC47BF8D51D}" dt="2024-06-12T11:06:07.362" v="26"/>
          <ac:picMkLst>
            <pc:docMk/>
            <pc:sldMk cId="1244840741" sldId="279"/>
            <ac:picMk id="11" creationId="{DEF8ADF9-EA9F-8FE0-3AAD-3D7D20FA7D59}"/>
          </ac:picMkLst>
        </pc:picChg>
        <pc:picChg chg="add">
          <ac:chgData name="仲谷天芽_沼津" userId="S::d21123@numazu.kosen-ac.jp::84a14a63-7b00-4587-94f3-ca76b914f141" providerId="AD" clId="Web-{7F00426A-0801-4A85-84F8-3FC47BF8D51D}" dt="2024-06-12T11:06:07.362" v="26"/>
          <ac:picMkLst>
            <pc:docMk/>
            <pc:sldMk cId="1244840741" sldId="279"/>
            <ac:picMk id="12" creationId="{7F01C7A8-0FA4-9ECB-C984-E4767CE66FE9}"/>
          </ac:picMkLst>
        </pc:picChg>
      </pc:sldChg>
    </pc:docChg>
  </pc:docChgLst>
  <pc:docChgLst>
    <pc:chgData name="仲谷天芽_沼津" userId="S::d21123@numazu.kosen-ac.jp::84a14a63-7b00-4587-94f3-ca76b914f141" providerId="AD" clId="Web-{4B3A707E-4A61-41B9-BC2A-189C4BE2F799}"/>
    <pc:docChg chg="modSld">
      <pc:chgData name="仲谷天芽_沼津" userId="S::d21123@numazu.kosen-ac.jp::84a14a63-7b00-4587-94f3-ca76b914f141" providerId="AD" clId="Web-{4B3A707E-4A61-41B9-BC2A-189C4BE2F799}" dt="2024-06-12T12:55:27.514" v="347"/>
      <pc:docMkLst>
        <pc:docMk/>
      </pc:docMkLst>
      <pc:sldChg chg="modSp">
        <pc:chgData name="仲谷天芽_沼津" userId="S::d21123@numazu.kosen-ac.jp::84a14a63-7b00-4587-94f3-ca76b914f141" providerId="AD" clId="Web-{4B3A707E-4A61-41B9-BC2A-189C4BE2F799}" dt="2024-06-12T12:28:58.199" v="55" actId="20577"/>
        <pc:sldMkLst>
          <pc:docMk/>
          <pc:sldMk cId="3313110108" sldId="257"/>
        </pc:sldMkLst>
        <pc:spChg chg="mod">
          <ac:chgData name="仲谷天芽_沼津" userId="S::d21123@numazu.kosen-ac.jp::84a14a63-7b00-4587-94f3-ca76b914f141" providerId="AD" clId="Web-{4B3A707E-4A61-41B9-BC2A-189C4BE2F799}" dt="2024-06-12T12:28:58.199" v="55" actId="20577"/>
          <ac:spMkLst>
            <pc:docMk/>
            <pc:sldMk cId="3313110108" sldId="257"/>
            <ac:spMk id="14" creationId="{54F42B52-53A9-0068-967A-8FD7A95345E3}"/>
          </ac:spMkLst>
        </pc:spChg>
      </pc:sldChg>
      <pc:sldChg chg="modSp">
        <pc:chgData name="仲谷天芽_沼津" userId="S::d21123@numazu.kosen-ac.jp::84a14a63-7b00-4587-94f3-ca76b914f141" providerId="AD" clId="Web-{4B3A707E-4A61-41B9-BC2A-189C4BE2F799}" dt="2024-06-12T12:28:43.308" v="53" actId="20577"/>
        <pc:sldMkLst>
          <pc:docMk/>
          <pc:sldMk cId="3081416825" sldId="258"/>
        </pc:sldMkLst>
        <pc:spChg chg="mod">
          <ac:chgData name="仲谷天芽_沼津" userId="S::d21123@numazu.kosen-ac.jp::84a14a63-7b00-4587-94f3-ca76b914f141" providerId="AD" clId="Web-{4B3A707E-4A61-41B9-BC2A-189C4BE2F799}" dt="2024-06-12T12:28:43.308" v="53" actId="20577"/>
          <ac:spMkLst>
            <pc:docMk/>
            <pc:sldMk cId="3081416825" sldId="258"/>
            <ac:spMk id="7" creationId="{C885A4E6-2DCE-9B9D-B9C7-5F1E80124383}"/>
          </ac:spMkLst>
        </pc:spChg>
      </pc:sldChg>
      <pc:sldChg chg="modSp">
        <pc:chgData name="仲谷天芽_沼津" userId="S::d21123@numazu.kosen-ac.jp::84a14a63-7b00-4587-94f3-ca76b914f141" providerId="AD" clId="Web-{4B3A707E-4A61-41B9-BC2A-189C4BE2F799}" dt="2024-06-12T12:28:33.229" v="51" actId="20577"/>
        <pc:sldMkLst>
          <pc:docMk/>
          <pc:sldMk cId="3312498711" sldId="259"/>
        </pc:sldMkLst>
        <pc:spChg chg="mod">
          <ac:chgData name="仲谷天芽_沼津" userId="S::d21123@numazu.kosen-ac.jp::84a14a63-7b00-4587-94f3-ca76b914f141" providerId="AD" clId="Web-{4B3A707E-4A61-41B9-BC2A-189C4BE2F799}" dt="2024-06-12T12:28:33.229" v="51" actId="20577"/>
          <ac:spMkLst>
            <pc:docMk/>
            <pc:sldMk cId="3312498711" sldId="259"/>
            <ac:spMk id="7" creationId="{C885A4E6-2DCE-9B9D-B9C7-5F1E80124383}"/>
          </ac:spMkLst>
        </pc:spChg>
      </pc:sldChg>
      <pc:sldChg chg="modSp">
        <pc:chgData name="仲谷天芽_沼津" userId="S::d21123@numazu.kosen-ac.jp::84a14a63-7b00-4587-94f3-ca76b914f141" providerId="AD" clId="Web-{4B3A707E-4A61-41B9-BC2A-189C4BE2F799}" dt="2024-06-12T12:27:11.351" v="29" actId="20577"/>
        <pc:sldMkLst>
          <pc:docMk/>
          <pc:sldMk cId="2355956750" sldId="260"/>
        </pc:sldMkLst>
        <pc:spChg chg="mod">
          <ac:chgData name="仲谷天芽_沼津" userId="S::d21123@numazu.kosen-ac.jp::84a14a63-7b00-4587-94f3-ca76b914f141" providerId="AD" clId="Web-{4B3A707E-4A61-41B9-BC2A-189C4BE2F799}" dt="2024-06-12T12:27:11.351" v="29" actId="20577"/>
          <ac:spMkLst>
            <pc:docMk/>
            <pc:sldMk cId="2355956750" sldId="260"/>
            <ac:spMk id="8" creationId="{EE7C4475-9B49-492A-4B8D-E04D81229184}"/>
          </ac:spMkLst>
        </pc:spChg>
      </pc:sldChg>
      <pc:sldChg chg="modSp">
        <pc:chgData name="仲谷天芽_沼津" userId="S::d21123@numazu.kosen-ac.jp::84a14a63-7b00-4587-94f3-ca76b914f141" providerId="AD" clId="Web-{4B3A707E-4A61-41B9-BC2A-189C4BE2F799}" dt="2024-06-12T12:31:03.031" v="77" actId="1076"/>
        <pc:sldMkLst>
          <pc:docMk/>
          <pc:sldMk cId="3985949444" sldId="264"/>
        </pc:sldMkLst>
        <pc:spChg chg="mod">
          <ac:chgData name="仲谷天芽_沼津" userId="S::d21123@numazu.kosen-ac.jp::84a14a63-7b00-4587-94f3-ca76b914f141" providerId="AD" clId="Web-{4B3A707E-4A61-41B9-BC2A-189C4BE2F799}" dt="2024-06-12T12:31:03.031" v="77" actId="1076"/>
          <ac:spMkLst>
            <pc:docMk/>
            <pc:sldMk cId="3985949444" sldId="264"/>
            <ac:spMk id="7" creationId="{1CCAD2DE-0F13-F97E-AEFC-5CD32546CF01}"/>
          </ac:spMkLst>
        </pc:spChg>
      </pc:sldChg>
      <pc:sldChg chg="addSp delSp">
        <pc:chgData name="仲谷天芽_沼津" userId="S::d21123@numazu.kosen-ac.jp::84a14a63-7b00-4587-94f3-ca76b914f141" providerId="AD" clId="Web-{4B3A707E-4A61-41B9-BC2A-189C4BE2F799}" dt="2024-06-12T12:32:47.534" v="79"/>
        <pc:sldMkLst>
          <pc:docMk/>
          <pc:sldMk cId="783610438" sldId="265"/>
        </pc:sldMkLst>
        <pc:spChg chg="add">
          <ac:chgData name="仲谷天芽_沼津" userId="S::d21123@numazu.kosen-ac.jp::84a14a63-7b00-4587-94f3-ca76b914f141" providerId="AD" clId="Web-{4B3A707E-4A61-41B9-BC2A-189C4BE2F799}" dt="2024-06-12T12:32:47.534" v="79"/>
          <ac:spMkLst>
            <pc:docMk/>
            <pc:sldMk cId="783610438" sldId="265"/>
            <ac:spMk id="4" creationId="{051CD5E5-20F4-A6EC-6262-004BD88D4630}"/>
          </ac:spMkLst>
        </pc:spChg>
        <pc:spChg chg="del">
          <ac:chgData name="仲谷天芽_沼津" userId="S::d21123@numazu.kosen-ac.jp::84a14a63-7b00-4587-94f3-ca76b914f141" providerId="AD" clId="Web-{4B3A707E-4A61-41B9-BC2A-189C4BE2F799}" dt="2024-06-12T12:32:46.737" v="78"/>
          <ac:spMkLst>
            <pc:docMk/>
            <pc:sldMk cId="783610438" sldId="265"/>
            <ac:spMk id="7" creationId="{1CCAD2DE-0F13-F97E-AEFC-5CD32546CF01}"/>
          </ac:spMkLst>
        </pc:spChg>
      </pc:sldChg>
      <pc:sldChg chg="modSp">
        <pc:chgData name="仲谷天芽_沼津" userId="S::d21123@numazu.kosen-ac.jp::84a14a63-7b00-4587-94f3-ca76b914f141" providerId="AD" clId="Web-{4B3A707E-4A61-41B9-BC2A-189C4BE2F799}" dt="2024-06-12T12:41:21.878" v="122" actId="20577"/>
        <pc:sldMkLst>
          <pc:docMk/>
          <pc:sldMk cId="4278432898" sldId="267"/>
        </pc:sldMkLst>
        <pc:spChg chg="mod">
          <ac:chgData name="仲谷天芽_沼津" userId="S::d21123@numazu.kosen-ac.jp::84a14a63-7b00-4587-94f3-ca76b914f141" providerId="AD" clId="Web-{4B3A707E-4A61-41B9-BC2A-189C4BE2F799}" dt="2024-06-12T12:36:37.963" v="115" actId="20577"/>
          <ac:spMkLst>
            <pc:docMk/>
            <pc:sldMk cId="4278432898" sldId="267"/>
            <ac:spMk id="4" creationId="{0379798C-4B3F-086C-AAFA-11F80E2A1F05}"/>
          </ac:spMkLst>
        </pc:spChg>
        <pc:spChg chg="mod">
          <ac:chgData name="仲谷天芽_沼津" userId="S::d21123@numazu.kosen-ac.jp::84a14a63-7b00-4587-94f3-ca76b914f141" providerId="AD" clId="Web-{4B3A707E-4A61-41B9-BC2A-189C4BE2F799}" dt="2024-06-12T12:41:21.878" v="122" actId="20577"/>
          <ac:spMkLst>
            <pc:docMk/>
            <pc:sldMk cId="4278432898" sldId="267"/>
            <ac:spMk id="9" creationId="{DBAE453D-8AAA-0F6B-294B-BE15F0400651}"/>
          </ac:spMkLst>
        </pc:spChg>
      </pc:sldChg>
      <pc:sldChg chg="modSp">
        <pc:chgData name="仲谷天芽_沼津" userId="S::d21123@numazu.kosen-ac.jp::84a14a63-7b00-4587-94f3-ca76b914f141" providerId="AD" clId="Web-{4B3A707E-4A61-41B9-BC2A-189C4BE2F799}" dt="2024-06-12T12:46:56.779" v="207" actId="20577"/>
        <pc:sldMkLst>
          <pc:docMk/>
          <pc:sldMk cId="3218562361" sldId="268"/>
        </pc:sldMkLst>
        <pc:spChg chg="mod">
          <ac:chgData name="仲谷天芽_沼津" userId="S::d21123@numazu.kosen-ac.jp::84a14a63-7b00-4587-94f3-ca76b914f141" providerId="AD" clId="Web-{4B3A707E-4A61-41B9-BC2A-189C4BE2F799}" dt="2024-06-12T12:44:29.384" v="197" actId="14100"/>
          <ac:spMkLst>
            <pc:docMk/>
            <pc:sldMk cId="3218562361" sldId="268"/>
            <ac:spMk id="4" creationId="{EF67A984-4906-8B5C-C5A6-B8EFDDF70323}"/>
          </ac:spMkLst>
        </pc:spChg>
        <pc:spChg chg="mod">
          <ac:chgData name="仲谷天芽_沼津" userId="S::d21123@numazu.kosen-ac.jp::84a14a63-7b00-4587-94f3-ca76b914f141" providerId="AD" clId="Web-{4B3A707E-4A61-41B9-BC2A-189C4BE2F799}" dt="2024-06-12T12:46:56.779" v="207" actId="20577"/>
          <ac:spMkLst>
            <pc:docMk/>
            <pc:sldMk cId="3218562361" sldId="268"/>
            <ac:spMk id="7" creationId="{75FDF7A9-A4AA-5432-9950-DABC0337EACF}"/>
          </ac:spMkLst>
        </pc:spChg>
      </pc:sldChg>
      <pc:sldChg chg="modSp">
        <pc:chgData name="仲谷天芽_沼津" userId="S::d21123@numazu.kosen-ac.jp::84a14a63-7b00-4587-94f3-ca76b914f141" providerId="AD" clId="Web-{4B3A707E-4A61-41B9-BC2A-189C4BE2F799}" dt="2024-06-12T12:52:01.976" v="273" actId="20577"/>
        <pc:sldMkLst>
          <pc:docMk/>
          <pc:sldMk cId="2135017355" sldId="269"/>
        </pc:sldMkLst>
        <pc:spChg chg="mod">
          <ac:chgData name="仲谷天芽_沼津" userId="S::d21123@numazu.kosen-ac.jp::84a14a63-7b00-4587-94f3-ca76b914f141" providerId="AD" clId="Web-{4B3A707E-4A61-41B9-BC2A-189C4BE2F799}" dt="2024-06-12T12:41:32.957" v="134" actId="20577"/>
          <ac:spMkLst>
            <pc:docMk/>
            <pc:sldMk cId="2135017355" sldId="269"/>
            <ac:spMk id="2" creationId="{79484AB6-A5BA-C489-6848-F3E9D125136A}"/>
          </ac:spMkLst>
        </pc:spChg>
        <pc:spChg chg="mod">
          <ac:chgData name="仲谷天芽_沼津" userId="S::d21123@numazu.kosen-ac.jp::84a14a63-7b00-4587-94f3-ca76b914f141" providerId="AD" clId="Web-{4B3A707E-4A61-41B9-BC2A-189C4BE2F799}" dt="2024-06-12T12:52:01.976" v="273" actId="20577"/>
          <ac:spMkLst>
            <pc:docMk/>
            <pc:sldMk cId="2135017355" sldId="269"/>
            <ac:spMk id="11" creationId="{47130C2B-D5DF-42AC-89B5-FC51A0DB5586}"/>
          </ac:spMkLst>
        </pc:spChg>
        <pc:spChg chg="mod">
          <ac:chgData name="仲谷天芽_沼津" userId="S::d21123@numazu.kosen-ac.jp::84a14a63-7b00-4587-94f3-ca76b914f141" providerId="AD" clId="Web-{4B3A707E-4A61-41B9-BC2A-189C4BE2F799}" dt="2024-06-12T12:41:48.488" v="146" actId="1076"/>
          <ac:spMkLst>
            <pc:docMk/>
            <pc:sldMk cId="2135017355" sldId="269"/>
            <ac:spMk id="13" creationId="{3E78C6FC-DCE6-8099-9AB1-A7D96FEF7D27}"/>
          </ac:spMkLst>
        </pc:spChg>
      </pc:sldChg>
      <pc:sldChg chg="modSp">
        <pc:chgData name="仲谷天芽_沼津" userId="S::d21123@numazu.kosen-ac.jp::84a14a63-7b00-4587-94f3-ca76b914f141" providerId="AD" clId="Web-{4B3A707E-4A61-41B9-BC2A-189C4BE2F799}" dt="2024-06-12T12:51:51.570" v="263" actId="20577"/>
        <pc:sldMkLst>
          <pc:docMk/>
          <pc:sldMk cId="991093968" sldId="273"/>
        </pc:sldMkLst>
        <pc:spChg chg="mod">
          <ac:chgData name="仲谷天芽_沼津" userId="S::d21123@numazu.kosen-ac.jp::84a14a63-7b00-4587-94f3-ca76b914f141" providerId="AD" clId="Web-{4B3A707E-4A61-41B9-BC2A-189C4BE2F799}" dt="2024-06-12T12:51:51.570" v="263" actId="20577"/>
          <ac:spMkLst>
            <pc:docMk/>
            <pc:sldMk cId="991093968" sldId="273"/>
            <ac:spMk id="11" creationId="{47130C2B-D5DF-42AC-89B5-FC51A0DB5586}"/>
          </ac:spMkLst>
        </pc:spChg>
      </pc:sldChg>
      <pc:sldChg chg="addSp delSp">
        <pc:chgData name="仲谷天芽_沼津" userId="S::d21123@numazu.kosen-ac.jp::84a14a63-7b00-4587-94f3-ca76b914f141" providerId="AD" clId="Web-{4B3A707E-4A61-41B9-BC2A-189C4BE2F799}" dt="2024-06-12T12:32:52.097" v="81"/>
        <pc:sldMkLst>
          <pc:docMk/>
          <pc:sldMk cId="3050604009" sldId="274"/>
        </pc:sldMkLst>
        <pc:spChg chg="add">
          <ac:chgData name="仲谷天芽_沼津" userId="S::d21123@numazu.kosen-ac.jp::84a14a63-7b00-4587-94f3-ca76b914f141" providerId="AD" clId="Web-{4B3A707E-4A61-41B9-BC2A-189C4BE2F799}" dt="2024-06-12T12:32:52.097" v="81"/>
          <ac:spMkLst>
            <pc:docMk/>
            <pc:sldMk cId="3050604009" sldId="274"/>
            <ac:spMk id="4" creationId="{1BB83508-7C98-A2C8-FAFD-682D9D1960C8}"/>
          </ac:spMkLst>
        </pc:spChg>
        <pc:spChg chg="del">
          <ac:chgData name="仲谷天芽_沼津" userId="S::d21123@numazu.kosen-ac.jp::84a14a63-7b00-4587-94f3-ca76b914f141" providerId="AD" clId="Web-{4B3A707E-4A61-41B9-BC2A-189C4BE2F799}" dt="2024-06-12T12:32:51.784" v="80"/>
          <ac:spMkLst>
            <pc:docMk/>
            <pc:sldMk cId="3050604009" sldId="274"/>
            <ac:spMk id="7" creationId="{1CCAD2DE-0F13-F97E-AEFC-5CD32546CF01}"/>
          </ac:spMkLst>
        </pc:spChg>
      </pc:sldChg>
      <pc:sldChg chg="modSp">
        <pc:chgData name="仲谷天芽_沼津" userId="S::d21123@numazu.kosen-ac.jp::84a14a63-7b00-4587-94f3-ca76b914f141" providerId="AD" clId="Web-{4B3A707E-4A61-41B9-BC2A-189C4BE2F799}" dt="2024-06-12T12:27:21.258" v="30" actId="20577"/>
        <pc:sldMkLst>
          <pc:docMk/>
          <pc:sldMk cId="1244840741" sldId="279"/>
        </pc:sldMkLst>
        <pc:spChg chg="mod">
          <ac:chgData name="仲谷天芽_沼津" userId="S::d21123@numazu.kosen-ac.jp::84a14a63-7b00-4587-94f3-ca76b914f141" providerId="AD" clId="Web-{4B3A707E-4A61-41B9-BC2A-189C4BE2F799}" dt="2024-06-12T12:27:21.258" v="30" actId="20577"/>
          <ac:spMkLst>
            <pc:docMk/>
            <pc:sldMk cId="1244840741" sldId="279"/>
            <ac:spMk id="25" creationId="{2F35B929-FEDA-78FE-7513-BC6C9BD44BA4}"/>
          </ac:spMkLst>
        </pc:spChg>
      </pc:sldChg>
      <pc:sldChg chg="modSp">
        <pc:chgData name="仲谷天芽_沼津" userId="S::d21123@numazu.kosen-ac.jp::84a14a63-7b00-4587-94f3-ca76b914f141" providerId="AD" clId="Web-{4B3A707E-4A61-41B9-BC2A-189C4BE2F799}" dt="2024-06-12T12:55:27.514" v="347"/>
        <pc:sldMkLst>
          <pc:docMk/>
          <pc:sldMk cId="3784020579" sldId="282"/>
        </pc:sldMkLst>
        <pc:graphicFrameChg chg="mod modGraphic">
          <ac:chgData name="仲谷天芽_沼津" userId="S::d21123@numazu.kosen-ac.jp::84a14a63-7b00-4587-94f3-ca76b914f141" providerId="AD" clId="Web-{4B3A707E-4A61-41B9-BC2A-189C4BE2F799}" dt="2024-06-12T12:55:27.514" v="347"/>
          <ac:graphicFrameMkLst>
            <pc:docMk/>
            <pc:sldMk cId="3784020579" sldId="282"/>
            <ac:graphicFrameMk id="9" creationId="{9BAA66E4-F87D-F4AC-B627-C8B36028BA82}"/>
          </ac:graphicFrameMkLst>
        </pc:graphicFrameChg>
      </pc:sldChg>
    </pc:docChg>
  </pc:docChgLst>
  <pc:docChgLst>
    <pc:chgData name="仲谷天芽_沼津" userId="S::d21123@numazu.kosen-ac.jp::84a14a63-7b00-4587-94f3-ca76b914f141" providerId="AD" clId="Web-{C31D257B-4018-4DE5-9FCC-244BF90994A5}"/>
    <pc:docChg chg="addSld delSld modSld">
      <pc:chgData name="仲谷天芽_沼津" userId="S::d21123@numazu.kosen-ac.jp::84a14a63-7b00-4587-94f3-ca76b914f141" providerId="AD" clId="Web-{C31D257B-4018-4DE5-9FCC-244BF90994A5}" dt="2024-06-12T12:10:58.508" v="629"/>
      <pc:docMkLst>
        <pc:docMk/>
      </pc:docMkLst>
      <pc:sldChg chg="addSp delSp modSp">
        <pc:chgData name="仲谷天芽_沼津" userId="S::d21123@numazu.kosen-ac.jp::84a14a63-7b00-4587-94f3-ca76b914f141" providerId="AD" clId="Web-{C31D257B-4018-4DE5-9FCC-244BF90994A5}" dt="2024-06-12T11:24:29.098" v="33" actId="20577"/>
        <pc:sldMkLst>
          <pc:docMk/>
          <pc:sldMk cId="1377676000" sldId="256"/>
        </pc:sldMkLst>
        <pc:spChg chg="add del mod">
          <ac:chgData name="仲谷天芽_沼津" userId="S::d21123@numazu.kosen-ac.jp::84a14a63-7b00-4587-94f3-ca76b914f141" providerId="AD" clId="Web-{C31D257B-4018-4DE5-9FCC-244BF90994A5}" dt="2024-06-12T11:24:29.098" v="33" actId="20577"/>
          <ac:spMkLst>
            <pc:docMk/>
            <pc:sldMk cId="1377676000" sldId="256"/>
            <ac:spMk id="3" creationId="{0D17058A-EB2B-7465-517E-54D791606DE3}"/>
          </ac:spMkLst>
        </pc:spChg>
        <pc:spChg chg="add del mod">
          <ac:chgData name="仲谷天芽_沼津" userId="S::d21123@numazu.kosen-ac.jp::84a14a63-7b00-4587-94f3-ca76b914f141" providerId="AD" clId="Web-{C31D257B-4018-4DE5-9FCC-244BF90994A5}" dt="2024-06-12T11:24:24.472" v="30"/>
          <ac:spMkLst>
            <pc:docMk/>
            <pc:sldMk cId="1377676000" sldId="256"/>
            <ac:spMk id="5" creationId="{3D7DE2AC-22BB-8CEC-2202-E654019DD36A}"/>
          </ac:spMkLst>
        </pc:spChg>
      </pc:sldChg>
      <pc:sldChg chg="addSp delSp modSp">
        <pc:chgData name="仲谷天芽_沼津" userId="S::d21123@numazu.kosen-ac.jp::84a14a63-7b00-4587-94f3-ca76b914f141" providerId="AD" clId="Web-{C31D257B-4018-4DE5-9FCC-244BF90994A5}" dt="2024-06-12T11:33:32.379" v="107"/>
        <pc:sldMkLst>
          <pc:docMk/>
          <pc:sldMk cId="3313110108" sldId="257"/>
        </pc:sldMkLst>
        <pc:spChg chg="add">
          <ac:chgData name="仲谷天芽_沼津" userId="S::d21123@numazu.kosen-ac.jp::84a14a63-7b00-4587-94f3-ca76b914f141" providerId="AD" clId="Web-{C31D257B-4018-4DE5-9FCC-244BF90994A5}" dt="2024-06-12T11:33:32.348" v="105"/>
          <ac:spMkLst>
            <pc:docMk/>
            <pc:sldMk cId="3313110108" sldId="257"/>
            <ac:spMk id="3" creationId="{4744BDD4-6402-36D3-19A8-9FE818392413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1:33:32.364" v="106"/>
          <ac:spMkLst>
            <pc:docMk/>
            <pc:sldMk cId="3313110108" sldId="257"/>
            <ac:spMk id="5" creationId="{82FA4097-FA5F-4CCB-C3A7-017ACB86DB3D}"/>
          </ac:spMkLst>
        </pc:spChg>
        <pc:spChg chg="del mod">
          <ac:chgData name="仲谷天芽_沼津" userId="S::d21123@numazu.kosen-ac.jp::84a14a63-7b00-4587-94f3-ca76b914f141" providerId="AD" clId="Web-{C31D257B-4018-4DE5-9FCC-244BF90994A5}" dt="2024-06-12T11:33:31.051" v="103"/>
          <ac:spMkLst>
            <pc:docMk/>
            <pc:sldMk cId="3313110108" sldId="257"/>
            <ac:spMk id="27" creationId="{1EE95A59-58FC-8862-A1BA-93CDAE69F8AA}"/>
          </ac:spMkLst>
        </pc:spChg>
        <pc:spChg chg="del mod">
          <ac:chgData name="仲谷天芽_沼津" userId="S::d21123@numazu.kosen-ac.jp::84a14a63-7b00-4587-94f3-ca76b914f141" providerId="AD" clId="Web-{C31D257B-4018-4DE5-9FCC-244BF90994A5}" dt="2024-06-12T11:33:31.051" v="104"/>
          <ac:spMkLst>
            <pc:docMk/>
            <pc:sldMk cId="3313110108" sldId="257"/>
            <ac:spMk id="35" creationId="{639E8214-4A33-65F8-0265-A371315FC87C}"/>
          </ac:spMkLst>
        </pc:spChg>
        <pc:picChg chg="add">
          <ac:chgData name="仲谷天芽_沼津" userId="S::d21123@numazu.kosen-ac.jp::84a14a63-7b00-4587-94f3-ca76b914f141" providerId="AD" clId="Web-{C31D257B-4018-4DE5-9FCC-244BF90994A5}" dt="2024-06-12T11:33:32.379" v="107"/>
          <ac:picMkLst>
            <pc:docMk/>
            <pc:sldMk cId="3313110108" sldId="257"/>
            <ac:picMk id="7" creationId="{590DF69F-A316-0393-BAAD-07F959DF33F0}"/>
          </ac:picMkLst>
        </pc:picChg>
        <pc:picChg chg="del mod">
          <ac:chgData name="仲谷天芽_沼津" userId="S::d21123@numazu.kosen-ac.jp::84a14a63-7b00-4587-94f3-ca76b914f141" providerId="AD" clId="Web-{C31D257B-4018-4DE5-9FCC-244BF90994A5}" dt="2024-06-12T11:33:31.051" v="102"/>
          <ac:picMkLst>
            <pc:docMk/>
            <pc:sldMk cId="3313110108" sldId="257"/>
            <ac:picMk id="33" creationId="{D513FCE8-C5A3-E851-CA40-AB50064BADAF}"/>
          </ac:picMkLst>
        </pc:picChg>
      </pc:sldChg>
      <pc:sldChg chg="modSp">
        <pc:chgData name="仲谷天芽_沼津" userId="S::d21123@numazu.kosen-ac.jp::84a14a63-7b00-4587-94f3-ca76b914f141" providerId="AD" clId="Web-{C31D257B-4018-4DE5-9FCC-244BF90994A5}" dt="2024-06-12T11:33:21.535" v="98" actId="20577"/>
        <pc:sldMkLst>
          <pc:docMk/>
          <pc:sldMk cId="3081416825" sldId="258"/>
        </pc:sldMkLst>
        <pc:spChg chg="mod">
          <ac:chgData name="仲谷天芽_沼津" userId="S::d21123@numazu.kosen-ac.jp::84a14a63-7b00-4587-94f3-ca76b914f141" providerId="AD" clId="Web-{C31D257B-4018-4DE5-9FCC-244BF90994A5}" dt="2024-06-12T11:33:21.535" v="98" actId="20577"/>
          <ac:spMkLst>
            <pc:docMk/>
            <pc:sldMk cId="3081416825" sldId="258"/>
            <ac:spMk id="3" creationId="{9FC4FCDE-5204-B88E-8EC3-6BFD8800E24A}"/>
          </ac:spMkLst>
        </pc:spChg>
      </pc:sldChg>
      <pc:sldChg chg="addSp delSp modSp">
        <pc:chgData name="仲谷天芽_沼津" userId="S::d21123@numazu.kosen-ac.jp::84a14a63-7b00-4587-94f3-ca76b914f141" providerId="AD" clId="Web-{C31D257B-4018-4DE5-9FCC-244BF90994A5}" dt="2024-06-12T11:34:28.428" v="120"/>
        <pc:sldMkLst>
          <pc:docMk/>
          <pc:sldMk cId="2355956750" sldId="260"/>
        </pc:sldMkLst>
        <pc:spChg chg="add ord">
          <ac:chgData name="仲谷天芽_沼津" userId="S::d21123@numazu.kosen-ac.jp::84a14a63-7b00-4587-94f3-ca76b914f141" providerId="AD" clId="Web-{C31D257B-4018-4DE5-9FCC-244BF90994A5}" dt="2024-06-12T11:34:23.178" v="117"/>
          <ac:spMkLst>
            <pc:docMk/>
            <pc:sldMk cId="2355956750" sldId="260"/>
            <ac:spMk id="4" creationId="{2DB5FE47-EF7F-5605-29C9-DBC24CC50E85}"/>
          </ac:spMkLst>
        </pc:spChg>
        <pc:spChg chg="del mod">
          <ac:chgData name="仲谷天芽_沼津" userId="S::d21123@numazu.kosen-ac.jp::84a14a63-7b00-4587-94f3-ca76b914f141" providerId="AD" clId="Web-{C31D257B-4018-4DE5-9FCC-244BF90994A5}" dt="2024-06-12T11:34:28.428" v="120"/>
          <ac:spMkLst>
            <pc:docMk/>
            <pc:sldMk cId="2355956750" sldId="260"/>
            <ac:spMk id="6" creationId="{AB11B804-03DB-A424-BE08-58D780E9E6F9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1:34:10.662" v="115" actId="1076"/>
          <ac:spMkLst>
            <pc:docMk/>
            <pc:sldMk cId="2355956750" sldId="260"/>
            <ac:spMk id="8" creationId="{EE7C4475-9B49-492A-4B8D-E04D81229184}"/>
          </ac:spMkLst>
        </pc:spChg>
        <pc:spChg chg="del mod">
          <ac:chgData name="仲谷天芽_沼津" userId="S::d21123@numazu.kosen-ac.jp::84a14a63-7b00-4587-94f3-ca76b914f141" providerId="AD" clId="Web-{C31D257B-4018-4DE5-9FCC-244BF90994A5}" dt="2024-06-12T11:34:28.428" v="119"/>
          <ac:spMkLst>
            <pc:docMk/>
            <pc:sldMk cId="2355956750" sldId="260"/>
            <ac:spMk id="9" creationId="{EE633CC2-38D5-08EB-CCAC-91F70B9AB46A}"/>
          </ac:spMkLst>
        </pc:spChg>
        <pc:picChg chg="add del">
          <ac:chgData name="仲谷天芽_沼津" userId="S::d21123@numazu.kosen-ac.jp::84a14a63-7b00-4587-94f3-ca76b914f141" providerId="AD" clId="Web-{C31D257B-4018-4DE5-9FCC-244BF90994A5}" dt="2024-06-12T11:34:26.272" v="118"/>
          <ac:picMkLst>
            <pc:docMk/>
            <pc:sldMk cId="2355956750" sldId="260"/>
            <ac:picMk id="12" creationId="{E878E1F0-D138-161E-C7DE-9381849AE829}"/>
          </ac:picMkLst>
        </pc:picChg>
        <pc:picChg chg="mod">
          <ac:chgData name="仲谷天芽_沼津" userId="S::d21123@numazu.kosen-ac.jp::84a14a63-7b00-4587-94f3-ca76b914f141" providerId="AD" clId="Web-{C31D257B-4018-4DE5-9FCC-244BF90994A5}" dt="2024-06-12T11:34:21.740" v="116" actId="1076"/>
          <ac:picMkLst>
            <pc:docMk/>
            <pc:sldMk cId="2355956750" sldId="260"/>
            <ac:picMk id="17" creationId="{BDB1184C-04E4-769F-DD3D-B35DDB7E1796}"/>
          </ac:picMkLst>
        </pc:picChg>
      </pc:sldChg>
      <pc:sldChg chg="addSp delSp modSp">
        <pc:chgData name="仲谷天芽_沼津" userId="S::d21123@numazu.kosen-ac.jp::84a14a63-7b00-4587-94f3-ca76b914f141" providerId="AD" clId="Web-{C31D257B-4018-4DE5-9FCC-244BF90994A5}" dt="2024-06-12T11:30:11.248" v="53"/>
        <pc:sldMkLst>
          <pc:docMk/>
          <pc:sldMk cId="3218562361" sldId="268"/>
        </pc:sldMkLst>
        <pc:spChg chg="del mod">
          <ac:chgData name="仲谷天芽_沼津" userId="S::d21123@numazu.kosen-ac.jp::84a14a63-7b00-4587-94f3-ca76b914f141" providerId="AD" clId="Web-{C31D257B-4018-4DE5-9FCC-244BF90994A5}" dt="2024-06-12T11:29:27.888" v="40"/>
          <ac:spMkLst>
            <pc:docMk/>
            <pc:sldMk cId="3218562361" sldId="268"/>
            <ac:spMk id="3" creationId="{9FC4FCDE-5204-B88E-8EC3-6BFD8800E24A}"/>
          </ac:spMkLst>
        </pc:spChg>
        <pc:spChg chg="del mod">
          <ac:chgData name="仲谷天芽_沼津" userId="S::d21123@numazu.kosen-ac.jp::84a14a63-7b00-4587-94f3-ca76b914f141" providerId="AD" clId="Web-{C31D257B-4018-4DE5-9FCC-244BF90994A5}" dt="2024-06-12T11:29:27.888" v="41"/>
          <ac:spMkLst>
            <pc:docMk/>
            <pc:sldMk cId="3218562361" sldId="268"/>
            <ac:spMk id="8" creationId="{4590536F-B3E6-B4D6-4A12-88795E99E417}"/>
          </ac:spMkLst>
        </pc:spChg>
        <pc:spChg chg="add">
          <ac:chgData name="仲谷天芽_沼津" userId="S::d21123@numazu.kosen-ac.jp::84a14a63-7b00-4587-94f3-ca76b914f141" providerId="AD" clId="Web-{C31D257B-4018-4DE5-9FCC-244BF90994A5}" dt="2024-06-12T11:29:03.262" v="36"/>
          <ac:spMkLst>
            <pc:docMk/>
            <pc:sldMk cId="3218562361" sldId="268"/>
            <ac:spMk id="9" creationId="{D580097A-89C0-42AD-AB1F-B74D80DDE361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1:29:19.262" v="39" actId="20577"/>
          <ac:spMkLst>
            <pc:docMk/>
            <pc:sldMk cId="3218562361" sldId="268"/>
            <ac:spMk id="15" creationId="{0251729E-0D23-5C10-D8B6-9BD44EFCDFBB}"/>
          </ac:spMkLst>
        </pc:spChg>
        <pc:spChg chg="ord">
          <ac:chgData name="仲谷天芽_沼津" userId="S::d21123@numazu.kosen-ac.jp::84a14a63-7b00-4587-94f3-ca76b914f141" providerId="AD" clId="Web-{C31D257B-4018-4DE5-9FCC-244BF90994A5}" dt="2024-06-12T11:30:04.904" v="50"/>
          <ac:spMkLst>
            <pc:docMk/>
            <pc:sldMk cId="3218562361" sldId="268"/>
            <ac:spMk id="17" creationId="{8CAF85C3-F93A-5827-D951-8E7019DEAFCE}"/>
          </ac:spMkLst>
        </pc:spChg>
        <pc:spChg chg="add del mod">
          <ac:chgData name="仲谷天芽_沼津" userId="S::d21123@numazu.kosen-ac.jp::84a14a63-7b00-4587-94f3-ca76b914f141" providerId="AD" clId="Web-{C31D257B-4018-4DE5-9FCC-244BF90994A5}" dt="2024-06-12T11:29:32.122" v="42"/>
          <ac:spMkLst>
            <pc:docMk/>
            <pc:sldMk cId="3218562361" sldId="268"/>
            <ac:spMk id="18" creationId="{E1C032F2-A7C1-09A8-699F-39439DAB7628}"/>
          </ac:spMkLst>
        </pc:spChg>
        <pc:picChg chg="add del">
          <ac:chgData name="仲谷天芽_沼津" userId="S::d21123@numazu.kosen-ac.jp::84a14a63-7b00-4587-94f3-ca76b914f141" providerId="AD" clId="Web-{C31D257B-4018-4DE5-9FCC-244BF90994A5}" dt="2024-06-12T11:30:11.248" v="53"/>
          <ac:picMkLst>
            <pc:docMk/>
            <pc:sldMk cId="3218562361" sldId="268"/>
            <ac:picMk id="13" creationId="{B6EECF6B-C0D2-4976-866A-1637870386DB}"/>
          </ac:picMkLst>
        </pc:picChg>
        <pc:picChg chg="add mod ord">
          <ac:chgData name="仲谷天芽_沼津" userId="S::d21123@numazu.kosen-ac.jp::84a14a63-7b00-4587-94f3-ca76b914f141" providerId="AD" clId="Web-{C31D257B-4018-4DE5-9FCC-244BF90994A5}" dt="2024-06-12T11:30:08.326" v="52"/>
          <ac:picMkLst>
            <pc:docMk/>
            <pc:sldMk cId="3218562361" sldId="268"/>
            <ac:picMk id="19" creationId="{C65A6DB3-421D-BCFC-F993-4861329FBAF7}"/>
          </ac:picMkLst>
        </pc:picChg>
      </pc:sldChg>
      <pc:sldChg chg="addSp delSp modSp">
        <pc:chgData name="仲谷天芽_沼津" userId="S::d21123@numazu.kosen-ac.jp::84a14a63-7b00-4587-94f3-ca76b914f141" providerId="AD" clId="Web-{C31D257B-4018-4DE5-9FCC-244BF90994A5}" dt="2024-06-12T11:31:18.360" v="77"/>
        <pc:sldMkLst>
          <pc:docMk/>
          <pc:sldMk cId="2135017355" sldId="269"/>
        </pc:sldMkLst>
        <pc:spChg chg="del mod">
          <ac:chgData name="仲谷天芽_沼津" userId="S::d21123@numazu.kosen-ac.jp::84a14a63-7b00-4587-94f3-ca76b914f141" providerId="AD" clId="Web-{C31D257B-4018-4DE5-9FCC-244BF90994A5}" dt="2024-06-12T11:30:35.905" v="60"/>
          <ac:spMkLst>
            <pc:docMk/>
            <pc:sldMk cId="2135017355" sldId="269"/>
            <ac:spMk id="3" creationId="{9FC4FCDE-5204-B88E-8EC3-6BFD8800E24A}"/>
          </ac:spMkLst>
        </pc:spChg>
        <pc:spChg chg="add">
          <ac:chgData name="仲谷天芽_沼津" userId="S::d21123@numazu.kosen-ac.jp::84a14a63-7b00-4587-94f3-ca76b914f141" providerId="AD" clId="Web-{C31D257B-4018-4DE5-9FCC-244BF90994A5}" dt="2024-06-12T11:30:27.483" v="56"/>
          <ac:spMkLst>
            <pc:docMk/>
            <pc:sldMk cId="2135017355" sldId="269"/>
            <ac:spMk id="6" creationId="{A9B121C5-5EDF-15B9-CC94-A712DC929976}"/>
          </ac:spMkLst>
        </pc:spChg>
        <pc:spChg chg="del mod">
          <ac:chgData name="仲谷天芽_沼津" userId="S::d21123@numazu.kosen-ac.jp::84a14a63-7b00-4587-94f3-ca76b914f141" providerId="AD" clId="Web-{C31D257B-4018-4DE5-9FCC-244BF90994A5}" dt="2024-06-12T11:30:35.905" v="61"/>
          <ac:spMkLst>
            <pc:docMk/>
            <pc:sldMk cId="2135017355" sldId="269"/>
            <ac:spMk id="8" creationId="{4590536F-B3E6-B4D6-4A12-88795E99E417}"/>
          </ac:spMkLst>
        </pc:spChg>
        <pc:spChg chg="ord">
          <ac:chgData name="仲谷天芽_沼津" userId="S::d21123@numazu.kosen-ac.jp::84a14a63-7b00-4587-94f3-ca76b914f141" providerId="AD" clId="Web-{C31D257B-4018-4DE5-9FCC-244BF90994A5}" dt="2024-06-12T11:31:03.828" v="70"/>
          <ac:spMkLst>
            <pc:docMk/>
            <pc:sldMk cId="2135017355" sldId="269"/>
            <ac:spMk id="11" creationId="{47130C2B-D5DF-42AC-89B5-FC51A0DB5586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1:30:33.577" v="59" actId="20577"/>
          <ac:spMkLst>
            <pc:docMk/>
            <pc:sldMk cId="2135017355" sldId="269"/>
            <ac:spMk id="13" creationId="{3E78C6FC-DCE6-8099-9AB1-A7D96FEF7D27}"/>
          </ac:spMkLst>
        </pc:spChg>
        <pc:spChg chg="add del mod">
          <ac:chgData name="仲谷天芽_沼津" userId="S::d21123@numazu.kosen-ac.jp::84a14a63-7b00-4587-94f3-ca76b914f141" providerId="AD" clId="Web-{C31D257B-4018-4DE5-9FCC-244BF90994A5}" dt="2024-06-12T11:30:42.093" v="62"/>
          <ac:spMkLst>
            <pc:docMk/>
            <pc:sldMk cId="2135017355" sldId="269"/>
            <ac:spMk id="15" creationId="{E717D95A-F147-F6B1-C94A-D810049AD480}"/>
          </ac:spMkLst>
        </pc:spChg>
        <pc:picChg chg="add del">
          <ac:chgData name="仲谷天芽_沼津" userId="S::d21123@numazu.kosen-ac.jp::84a14a63-7b00-4587-94f3-ca76b914f141" providerId="AD" clId="Web-{C31D257B-4018-4DE5-9FCC-244BF90994A5}" dt="2024-06-12T11:31:18.360" v="77"/>
          <ac:picMkLst>
            <pc:docMk/>
            <pc:sldMk cId="2135017355" sldId="269"/>
            <ac:picMk id="9" creationId="{B17EC40F-9B61-E1B6-4715-06938B03F38E}"/>
          </ac:picMkLst>
        </pc:picChg>
        <pc:picChg chg="add del mod ord">
          <ac:chgData name="仲谷天芽_沼津" userId="S::d21123@numazu.kosen-ac.jp::84a14a63-7b00-4587-94f3-ca76b914f141" providerId="AD" clId="Web-{C31D257B-4018-4DE5-9FCC-244BF90994A5}" dt="2024-06-12T11:31:16.064" v="76"/>
          <ac:picMkLst>
            <pc:docMk/>
            <pc:sldMk cId="2135017355" sldId="269"/>
            <ac:picMk id="16" creationId="{CB7DA0F0-0951-11FE-6744-AD8BCAEC368B}"/>
          </ac:picMkLst>
        </pc:picChg>
      </pc:sldChg>
      <pc:sldChg chg="addSp delSp modSp">
        <pc:chgData name="仲谷天芽_沼津" userId="S::d21123@numazu.kosen-ac.jp::84a14a63-7b00-4587-94f3-ca76b914f141" providerId="AD" clId="Web-{C31D257B-4018-4DE5-9FCC-244BF90994A5}" dt="2024-06-12T11:32:35.565" v="95"/>
        <pc:sldMkLst>
          <pc:docMk/>
          <pc:sldMk cId="991093968" sldId="273"/>
        </pc:sldMkLst>
        <pc:spChg chg="del mod">
          <ac:chgData name="仲谷天芽_沼津" userId="S::d21123@numazu.kosen-ac.jp::84a14a63-7b00-4587-94f3-ca76b914f141" providerId="AD" clId="Web-{C31D257B-4018-4DE5-9FCC-244BF90994A5}" dt="2024-06-12T11:31:37.110" v="84"/>
          <ac:spMkLst>
            <pc:docMk/>
            <pc:sldMk cId="991093968" sldId="273"/>
            <ac:spMk id="3" creationId="{9FC4FCDE-5204-B88E-8EC3-6BFD8800E24A}"/>
          </ac:spMkLst>
        </pc:spChg>
        <pc:spChg chg="add ord">
          <ac:chgData name="仲谷天芽_沼津" userId="S::d21123@numazu.kosen-ac.jp::84a14a63-7b00-4587-94f3-ca76b914f141" providerId="AD" clId="Web-{C31D257B-4018-4DE5-9FCC-244BF90994A5}" dt="2024-06-12T11:32:33.034" v="94"/>
          <ac:spMkLst>
            <pc:docMk/>
            <pc:sldMk cId="991093968" sldId="273"/>
            <ac:spMk id="7" creationId="{6EC3F30B-4E90-5D72-6C20-A9691755E64E}"/>
          </ac:spMkLst>
        </pc:spChg>
        <pc:spChg chg="del mod">
          <ac:chgData name="仲谷天芽_沼津" userId="S::d21123@numazu.kosen-ac.jp::84a14a63-7b00-4587-94f3-ca76b914f141" providerId="AD" clId="Web-{C31D257B-4018-4DE5-9FCC-244BF90994A5}" dt="2024-06-12T11:31:37.110" v="85"/>
          <ac:spMkLst>
            <pc:docMk/>
            <pc:sldMk cId="991093968" sldId="273"/>
            <ac:spMk id="8" creationId="{4590536F-B3E6-B4D6-4A12-88795E99E417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1:31:35.126" v="83" actId="20577"/>
          <ac:spMkLst>
            <pc:docMk/>
            <pc:sldMk cId="991093968" sldId="273"/>
            <ac:spMk id="13" creationId="{5301388F-1F56-68DC-06E0-4B81F216277A}"/>
          </ac:spMkLst>
        </pc:spChg>
        <pc:spChg chg="add del mod">
          <ac:chgData name="仲谷天芽_沼津" userId="S::d21123@numazu.kosen-ac.jp::84a14a63-7b00-4587-94f3-ca76b914f141" providerId="AD" clId="Web-{C31D257B-4018-4DE5-9FCC-244BF90994A5}" dt="2024-06-12T11:31:46.751" v="86"/>
          <ac:spMkLst>
            <pc:docMk/>
            <pc:sldMk cId="991093968" sldId="273"/>
            <ac:spMk id="15" creationId="{D60435BD-8326-4785-FEF7-805F9E6E6C33}"/>
          </ac:spMkLst>
        </pc:spChg>
        <pc:picChg chg="add del">
          <ac:chgData name="仲谷天芽_沼津" userId="S::d21123@numazu.kosen-ac.jp::84a14a63-7b00-4587-94f3-ca76b914f141" providerId="AD" clId="Web-{C31D257B-4018-4DE5-9FCC-244BF90994A5}" dt="2024-06-12T11:32:35.565" v="95"/>
          <ac:picMkLst>
            <pc:docMk/>
            <pc:sldMk cId="991093968" sldId="273"/>
            <ac:picMk id="10" creationId="{BBE3CAE8-40C9-BDB8-96EC-CB1E97A0AD21}"/>
          </ac:picMkLst>
        </pc:picChg>
        <pc:picChg chg="add mod ord">
          <ac:chgData name="仲谷天芽_沼津" userId="S::d21123@numazu.kosen-ac.jp::84a14a63-7b00-4587-94f3-ca76b914f141" providerId="AD" clId="Web-{C31D257B-4018-4DE5-9FCC-244BF90994A5}" dt="2024-06-12T11:32:32.034" v="93"/>
          <ac:picMkLst>
            <pc:docMk/>
            <pc:sldMk cId="991093968" sldId="273"/>
            <ac:picMk id="16" creationId="{CEC7A73C-471C-16E3-BE8F-9D4C01EE39A2}"/>
          </ac:picMkLst>
        </pc:picChg>
        <pc:picChg chg="add del mod">
          <ac:chgData name="仲谷天芽_沼津" userId="S::d21123@numazu.kosen-ac.jp::84a14a63-7b00-4587-94f3-ca76b914f141" providerId="AD" clId="Web-{C31D257B-4018-4DE5-9FCC-244BF90994A5}" dt="2024-06-12T11:32:26.627" v="89"/>
          <ac:picMkLst>
            <pc:docMk/>
            <pc:sldMk cId="991093968" sldId="273"/>
            <ac:picMk id="17" creationId="{2F72B98B-5213-99B6-58EB-601C532378C9}"/>
          </ac:picMkLst>
        </pc:picChg>
      </pc:sldChg>
      <pc:sldChg chg="addSp delSp modSp">
        <pc:chgData name="仲谷天芽_沼津" userId="S::d21123@numazu.kosen-ac.jp::84a14a63-7b00-4587-94f3-ca76b914f141" providerId="AD" clId="Web-{C31D257B-4018-4DE5-9FCC-244BF90994A5}" dt="2024-06-12T11:34:45.866" v="132"/>
        <pc:sldMkLst>
          <pc:docMk/>
          <pc:sldMk cId="1244840741" sldId="279"/>
        </pc:sldMkLst>
        <pc:spChg chg="del">
          <ac:chgData name="仲谷天芽_沼津" userId="S::d21123@numazu.kosen-ac.jp::84a14a63-7b00-4587-94f3-ca76b914f141" providerId="AD" clId="Web-{C31D257B-4018-4DE5-9FCC-244BF90994A5}" dt="2024-06-12T11:34:45.022" v="129"/>
          <ac:spMkLst>
            <pc:docMk/>
            <pc:sldMk cId="1244840741" sldId="279"/>
            <ac:spMk id="6" creationId="{AB11B804-03DB-A424-BE08-58D780E9E6F9}"/>
          </ac:spMkLst>
        </pc:spChg>
        <pc:spChg chg="del">
          <ac:chgData name="仲谷天芽_沼津" userId="S::d21123@numazu.kosen-ac.jp::84a14a63-7b00-4587-94f3-ca76b914f141" providerId="AD" clId="Web-{C31D257B-4018-4DE5-9FCC-244BF90994A5}" dt="2024-06-12T11:34:45.022" v="128"/>
          <ac:spMkLst>
            <pc:docMk/>
            <pc:sldMk cId="1244840741" sldId="279"/>
            <ac:spMk id="9" creationId="{EE633CC2-38D5-08EB-CCAC-91F70B9AB46A}"/>
          </ac:spMkLst>
        </pc:spChg>
        <pc:spChg chg="add del">
          <ac:chgData name="仲谷天芽_沼津" userId="S::d21123@numazu.kosen-ac.jp::84a14a63-7b00-4587-94f3-ca76b914f141" providerId="AD" clId="Web-{C31D257B-4018-4DE5-9FCC-244BF90994A5}" dt="2024-06-12T11:34:43.288" v="126"/>
          <ac:spMkLst>
            <pc:docMk/>
            <pc:sldMk cId="1244840741" sldId="279"/>
            <ac:spMk id="14" creationId="{54A4FBFA-AB5C-4F7C-1E6D-81935FF500AC}"/>
          </ac:spMkLst>
        </pc:spChg>
        <pc:spChg chg="add del mod">
          <ac:chgData name="仲谷天芽_沼津" userId="S::d21123@numazu.kosen-ac.jp::84a14a63-7b00-4587-94f3-ca76b914f141" providerId="AD" clId="Web-{C31D257B-4018-4DE5-9FCC-244BF90994A5}" dt="2024-06-12T11:34:43.288" v="124"/>
          <ac:spMkLst>
            <pc:docMk/>
            <pc:sldMk cId="1244840741" sldId="279"/>
            <ac:spMk id="19" creationId="{36AE0279-1B2A-F4E7-7F10-D27ACC07EFC6}"/>
          </ac:spMkLst>
        </pc:spChg>
        <pc:spChg chg="add">
          <ac:chgData name="仲谷天芽_沼津" userId="S::d21123@numazu.kosen-ac.jp::84a14a63-7b00-4587-94f3-ca76b914f141" providerId="AD" clId="Web-{C31D257B-4018-4DE5-9FCC-244BF90994A5}" dt="2024-06-12T11:34:45.835" v="130"/>
          <ac:spMkLst>
            <pc:docMk/>
            <pc:sldMk cId="1244840741" sldId="279"/>
            <ac:spMk id="21" creationId="{8ABB4676-C871-C514-2522-63638C3DC653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1:34:45.866" v="132"/>
          <ac:spMkLst>
            <pc:docMk/>
            <pc:sldMk cId="1244840741" sldId="279"/>
            <ac:spMk id="25" creationId="{2F35B929-FEDA-78FE-7513-BC6C9BD44BA4}"/>
          </ac:spMkLst>
        </pc:spChg>
        <pc:picChg chg="add del">
          <ac:chgData name="仲谷天芽_沼津" userId="S::d21123@numazu.kosen-ac.jp::84a14a63-7b00-4587-94f3-ca76b914f141" providerId="AD" clId="Web-{C31D257B-4018-4DE5-9FCC-244BF90994A5}" dt="2024-06-12T11:34:43.288" v="125"/>
          <ac:picMkLst>
            <pc:docMk/>
            <pc:sldMk cId="1244840741" sldId="279"/>
            <ac:picMk id="16" creationId="{C3771F12-F4C9-EAF6-D90B-0B6E9BDB1036}"/>
          </ac:picMkLst>
        </pc:picChg>
        <pc:picChg chg="del">
          <ac:chgData name="仲谷天芽_沼津" userId="S::d21123@numazu.kosen-ac.jp::84a14a63-7b00-4587-94f3-ca76b914f141" providerId="AD" clId="Web-{C31D257B-4018-4DE5-9FCC-244BF90994A5}" dt="2024-06-12T11:34:45.022" v="127"/>
          <ac:picMkLst>
            <pc:docMk/>
            <pc:sldMk cId="1244840741" sldId="279"/>
            <ac:picMk id="17" creationId="{BDB1184C-04E4-769F-DD3D-B35DDB7E1796}"/>
          </ac:picMkLst>
        </pc:picChg>
        <pc:picChg chg="add">
          <ac:chgData name="仲谷天芽_沼津" userId="S::d21123@numazu.kosen-ac.jp::84a14a63-7b00-4587-94f3-ca76b914f141" providerId="AD" clId="Web-{C31D257B-4018-4DE5-9FCC-244BF90994A5}" dt="2024-06-12T11:34:45.850" v="131"/>
          <ac:picMkLst>
            <pc:docMk/>
            <pc:sldMk cId="1244840741" sldId="279"/>
            <ac:picMk id="23" creationId="{1A93287F-7BC8-4F93-E500-2EFB82C40C79}"/>
          </ac:picMkLst>
        </pc:picChg>
      </pc:sldChg>
      <pc:sldChg chg="add del replId">
        <pc:chgData name="仲谷天芽_沼津" userId="S::d21123@numazu.kosen-ac.jp::84a14a63-7b00-4587-94f3-ca76b914f141" providerId="AD" clId="Web-{C31D257B-4018-4DE5-9FCC-244BF90994A5}" dt="2024-06-12T11:42:16.473" v="154"/>
        <pc:sldMkLst>
          <pc:docMk/>
          <pc:sldMk cId="2696493605" sldId="280"/>
        </pc:sldMkLst>
      </pc:sldChg>
      <pc:sldChg chg="addSp delSp modSp add replId">
        <pc:chgData name="仲谷天芽_沼津" userId="S::d21123@numazu.kosen-ac.jp::84a14a63-7b00-4587-94f3-ca76b914f141" providerId="AD" clId="Web-{C31D257B-4018-4DE5-9FCC-244BF90994A5}" dt="2024-06-12T12:00:56.631" v="352" actId="1076"/>
        <pc:sldMkLst>
          <pc:docMk/>
          <pc:sldMk cId="2338980967" sldId="281"/>
        </pc:sldMkLst>
        <pc:spChg chg="del">
          <ac:chgData name="仲谷天芽_沼津" userId="S::d21123@numazu.kosen-ac.jp::84a14a63-7b00-4587-94f3-ca76b914f141" providerId="AD" clId="Web-{C31D257B-4018-4DE5-9FCC-244BF90994A5}" dt="2024-06-12T11:37:19.527" v="152"/>
          <ac:spMkLst>
            <pc:docMk/>
            <pc:sldMk cId="2338980967" sldId="281"/>
            <ac:spMk id="6" creationId="{6F0E802F-27B0-35FD-4169-D6D9A19EB30C}"/>
          </ac:spMkLst>
        </pc:spChg>
        <pc:spChg chg="ord">
          <ac:chgData name="仲谷天芽_沼津" userId="S::d21123@numazu.kosen-ac.jp::84a14a63-7b00-4587-94f3-ca76b914f141" providerId="AD" clId="Web-{C31D257B-4018-4DE5-9FCC-244BF90994A5}" dt="2024-06-12T11:37:04.526" v="149"/>
          <ac:spMkLst>
            <pc:docMk/>
            <pc:sldMk cId="2338980967" sldId="281"/>
            <ac:spMk id="7" creationId="{6EC3F30B-4E90-5D72-6C20-A9691755E64E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1:45:32.182" v="221" actId="14100"/>
          <ac:spMkLst>
            <pc:docMk/>
            <pc:sldMk cId="2338980967" sldId="281"/>
            <ac:spMk id="8" creationId="{1E7309BA-B9C7-30BC-7676-410047C16633}"/>
          </ac:spMkLst>
        </pc:spChg>
        <pc:spChg chg="del">
          <ac:chgData name="仲谷天芽_沼津" userId="S::d21123@numazu.kosen-ac.jp::84a14a63-7b00-4587-94f3-ca76b914f141" providerId="AD" clId="Web-{C31D257B-4018-4DE5-9FCC-244BF90994A5}" dt="2024-06-12T11:37:19.527" v="153"/>
          <ac:spMkLst>
            <pc:docMk/>
            <pc:sldMk cId="2338980967" sldId="281"/>
            <ac:spMk id="11" creationId="{47130C2B-D5DF-42AC-89B5-FC51A0DB5586}"/>
          </ac:spMkLst>
        </pc:spChg>
        <pc:spChg chg="add del mod">
          <ac:chgData name="仲谷天芽_沼津" userId="S::d21123@numazu.kosen-ac.jp::84a14a63-7b00-4587-94f3-ca76b914f141" providerId="AD" clId="Web-{C31D257B-4018-4DE5-9FCC-244BF90994A5}" dt="2024-06-12T11:52:25.366" v="231"/>
          <ac:spMkLst>
            <pc:docMk/>
            <pc:sldMk cId="2338980967" sldId="281"/>
            <ac:spMk id="12" creationId="{D1192D17-611D-C525-44B6-C096DE87FE4B}"/>
          </ac:spMkLst>
        </pc:spChg>
        <pc:spChg chg="mod">
          <ac:chgData name="仲谷天芽_沼津" userId="S::d21123@numazu.kosen-ac.jp::84a14a63-7b00-4587-94f3-ca76b914f141" providerId="AD" clId="Web-{C31D257B-4018-4DE5-9FCC-244BF90994A5}" dt="2024-06-12T11:37:12.401" v="151" actId="1076"/>
          <ac:spMkLst>
            <pc:docMk/>
            <pc:sldMk cId="2338980967" sldId="281"/>
            <ac:spMk id="13" creationId="{5301388F-1F56-68DC-06E0-4B81F216277A}"/>
          </ac:spMkLst>
        </pc:spChg>
        <pc:spChg chg="add del mod">
          <ac:chgData name="仲谷天芽_沼津" userId="S::d21123@numazu.kosen-ac.jp::84a14a63-7b00-4587-94f3-ca76b914f141" providerId="AD" clId="Web-{C31D257B-4018-4DE5-9FCC-244BF90994A5}" dt="2024-06-12T11:52:28.928" v="235"/>
          <ac:spMkLst>
            <pc:docMk/>
            <pc:sldMk cId="2338980967" sldId="281"/>
            <ac:spMk id="14" creationId="{0C62B0B9-1D95-5B54-6E14-84A698D3EDB0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1:53:25.477" v="251" actId="20577"/>
          <ac:spMkLst>
            <pc:docMk/>
            <pc:sldMk cId="2338980967" sldId="281"/>
            <ac:spMk id="15" creationId="{EE9C02C6-CA1A-503F-B04F-C499F294C7E8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1:58:30.892" v="288" actId="1076"/>
          <ac:spMkLst>
            <pc:docMk/>
            <pc:sldMk cId="2338980967" sldId="281"/>
            <ac:spMk id="17" creationId="{403D6C57-1DF7-E9A6-698D-F7E0A1B6B4C6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1:59:44.832" v="334" actId="1076"/>
          <ac:spMkLst>
            <pc:docMk/>
            <pc:sldMk cId="2338980967" sldId="281"/>
            <ac:spMk id="19" creationId="{AE2DE62C-A1BE-5C6A-6C5A-56AC0E49A9FC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2:00:56.631" v="352" actId="1076"/>
          <ac:spMkLst>
            <pc:docMk/>
            <pc:sldMk cId="2338980967" sldId="281"/>
            <ac:spMk id="20" creationId="{EC793758-E9E6-6C72-7DF8-402CBB9C97AA}"/>
          </ac:spMkLst>
        </pc:spChg>
        <pc:picChg chg="add mod ord">
          <ac:chgData name="仲谷天芽_沼津" userId="S::d21123@numazu.kosen-ac.jp::84a14a63-7b00-4587-94f3-ca76b914f141" providerId="AD" clId="Web-{C31D257B-4018-4DE5-9FCC-244BF90994A5}" dt="2024-06-12T11:37:03.964" v="148"/>
          <ac:picMkLst>
            <pc:docMk/>
            <pc:sldMk cId="2338980967" sldId="281"/>
            <ac:picMk id="3" creationId="{619389C5-B7AE-34A7-698A-EE7A445A5732}"/>
          </ac:picMkLst>
        </pc:picChg>
        <pc:picChg chg="add del mod">
          <ac:chgData name="仲谷天芽_沼津" userId="S::d21123@numazu.kosen-ac.jp::84a14a63-7b00-4587-94f3-ca76b914f141" providerId="AD" clId="Web-{C31D257B-4018-4DE5-9FCC-244BF90994A5}" dt="2024-06-12T11:36:57.995" v="144"/>
          <ac:picMkLst>
            <pc:docMk/>
            <pc:sldMk cId="2338980967" sldId="281"/>
            <ac:picMk id="4" creationId="{0F921007-B89F-3F4A-AFDE-0FBFDC04BCF2}"/>
          </ac:picMkLst>
        </pc:picChg>
        <pc:picChg chg="add del mod">
          <ac:chgData name="仲谷天芽_沼津" userId="S::d21123@numazu.kosen-ac.jp::84a14a63-7b00-4587-94f3-ca76b914f141" providerId="AD" clId="Web-{C31D257B-4018-4DE5-9FCC-244BF90994A5}" dt="2024-06-12T11:51:37.302" v="223"/>
          <ac:picMkLst>
            <pc:docMk/>
            <pc:sldMk cId="2338980967" sldId="281"/>
            <ac:picMk id="9" creationId="{4DAC9E15-E8C1-C8CF-B39C-717185F46103}"/>
          </ac:picMkLst>
        </pc:picChg>
        <pc:picChg chg="add mod">
          <ac:chgData name="仲谷天芽_沼津" userId="S::d21123@numazu.kosen-ac.jp::84a14a63-7b00-4587-94f3-ca76b914f141" providerId="AD" clId="Web-{C31D257B-4018-4DE5-9FCC-244BF90994A5}" dt="2024-06-12T11:53:30.399" v="252" actId="1076"/>
          <ac:picMkLst>
            <pc:docMk/>
            <pc:sldMk cId="2338980967" sldId="281"/>
            <ac:picMk id="10" creationId="{7BEB6C97-C001-25D2-3177-35127D4DB931}"/>
          </ac:picMkLst>
        </pc:picChg>
        <pc:picChg chg="del">
          <ac:chgData name="仲谷天芽_沼津" userId="S::d21123@numazu.kosen-ac.jp::84a14a63-7b00-4587-94f3-ca76b914f141" providerId="AD" clId="Web-{C31D257B-4018-4DE5-9FCC-244BF90994A5}" dt="2024-06-12T11:37:06.932" v="150"/>
          <ac:picMkLst>
            <pc:docMk/>
            <pc:sldMk cId="2338980967" sldId="281"/>
            <ac:picMk id="16" creationId="{CEC7A73C-471C-16E3-BE8F-9D4C01EE39A2}"/>
          </ac:picMkLst>
        </pc:picChg>
        <pc:picChg chg="add mod">
          <ac:chgData name="仲谷天芽_沼津" userId="S::d21123@numazu.kosen-ac.jp::84a14a63-7b00-4587-94f3-ca76b914f141" providerId="AD" clId="Web-{C31D257B-4018-4DE5-9FCC-244BF90994A5}" dt="2024-06-12T11:58:01.048" v="283" actId="1076"/>
          <ac:picMkLst>
            <pc:docMk/>
            <pc:sldMk cId="2338980967" sldId="281"/>
            <ac:picMk id="18" creationId="{18E69E07-1A70-66A9-261F-95A4F4B31708}"/>
          </ac:picMkLst>
        </pc:picChg>
      </pc:sldChg>
      <pc:sldChg chg="addSp delSp modSp add replId">
        <pc:chgData name="仲谷天芽_沼津" userId="S::d21123@numazu.kosen-ac.jp::84a14a63-7b00-4587-94f3-ca76b914f141" providerId="AD" clId="Web-{C31D257B-4018-4DE5-9FCC-244BF90994A5}" dt="2024-06-12T12:10:58.508" v="629"/>
        <pc:sldMkLst>
          <pc:docMk/>
          <pc:sldMk cId="3784020579" sldId="282"/>
        </pc:sldMkLst>
        <pc:spChg chg="add del">
          <ac:chgData name="仲谷天芽_沼津" userId="S::d21123@numazu.kosen-ac.jp::84a14a63-7b00-4587-94f3-ca76b914f141" providerId="AD" clId="Web-{C31D257B-4018-4DE5-9FCC-244BF90994A5}" dt="2024-06-12T12:03:19.588" v="362"/>
          <ac:spMkLst>
            <pc:docMk/>
            <pc:sldMk cId="3784020579" sldId="282"/>
            <ac:spMk id="4" creationId="{DA3026AE-BCD4-46A6-499A-1204D799E59B}"/>
          </ac:spMkLst>
        </pc:spChg>
        <pc:spChg chg="add mod">
          <ac:chgData name="仲谷天芽_沼津" userId="S::d21123@numazu.kosen-ac.jp::84a14a63-7b00-4587-94f3-ca76b914f141" providerId="AD" clId="Web-{C31D257B-4018-4DE5-9FCC-244BF90994A5}" dt="2024-06-12T12:04:45.294" v="391" actId="20577"/>
          <ac:spMkLst>
            <pc:docMk/>
            <pc:sldMk cId="3784020579" sldId="282"/>
            <ac:spMk id="6" creationId="{DA483F4F-890D-6BC7-8023-B13B6816ADB0}"/>
          </ac:spMkLst>
        </pc:spChg>
        <pc:spChg chg="del">
          <ac:chgData name="仲谷天芽_沼津" userId="S::d21123@numazu.kosen-ac.jp::84a14a63-7b00-4587-94f3-ca76b914f141" providerId="AD" clId="Web-{C31D257B-4018-4DE5-9FCC-244BF90994A5}" dt="2024-06-12T12:02:59.431" v="360"/>
          <ac:spMkLst>
            <pc:docMk/>
            <pc:sldMk cId="3784020579" sldId="282"/>
            <ac:spMk id="8" creationId="{1E7309BA-B9C7-30BC-7676-410047C16633}"/>
          </ac:spMkLst>
        </pc:spChg>
        <pc:spChg chg="mod">
          <ac:chgData name="仲谷天芽_沼津" userId="S::d21123@numazu.kosen-ac.jp::84a14a63-7b00-4587-94f3-ca76b914f141" providerId="AD" clId="Web-{C31D257B-4018-4DE5-9FCC-244BF90994A5}" dt="2024-06-12T12:04:21.419" v="385" actId="20577"/>
          <ac:spMkLst>
            <pc:docMk/>
            <pc:sldMk cId="3784020579" sldId="282"/>
            <ac:spMk id="13" creationId="{5301388F-1F56-68DC-06E0-4B81F216277A}"/>
          </ac:spMkLst>
        </pc:spChg>
        <pc:spChg chg="del">
          <ac:chgData name="仲谷天芽_沼津" userId="S::d21123@numazu.kosen-ac.jp::84a14a63-7b00-4587-94f3-ca76b914f141" providerId="AD" clId="Web-{C31D257B-4018-4DE5-9FCC-244BF90994A5}" dt="2024-06-12T12:02:59.431" v="358"/>
          <ac:spMkLst>
            <pc:docMk/>
            <pc:sldMk cId="3784020579" sldId="282"/>
            <ac:spMk id="15" creationId="{EE9C02C6-CA1A-503F-B04F-C499F294C7E8}"/>
          </ac:spMkLst>
        </pc:spChg>
        <pc:spChg chg="del">
          <ac:chgData name="仲谷天芽_沼津" userId="S::d21123@numazu.kosen-ac.jp::84a14a63-7b00-4587-94f3-ca76b914f141" providerId="AD" clId="Web-{C31D257B-4018-4DE5-9FCC-244BF90994A5}" dt="2024-06-12T12:02:59.431" v="357"/>
          <ac:spMkLst>
            <pc:docMk/>
            <pc:sldMk cId="3784020579" sldId="282"/>
            <ac:spMk id="17" creationId="{403D6C57-1DF7-E9A6-698D-F7E0A1B6B4C6}"/>
          </ac:spMkLst>
        </pc:spChg>
        <pc:spChg chg="del">
          <ac:chgData name="仲谷天芽_沼津" userId="S::d21123@numazu.kosen-ac.jp::84a14a63-7b00-4587-94f3-ca76b914f141" providerId="AD" clId="Web-{C31D257B-4018-4DE5-9FCC-244BF90994A5}" dt="2024-06-12T12:02:59.431" v="355"/>
          <ac:spMkLst>
            <pc:docMk/>
            <pc:sldMk cId="3784020579" sldId="282"/>
            <ac:spMk id="19" creationId="{AE2DE62C-A1BE-5C6A-6C5A-56AC0E49A9FC}"/>
          </ac:spMkLst>
        </pc:spChg>
        <pc:spChg chg="del">
          <ac:chgData name="仲谷天芽_沼津" userId="S::d21123@numazu.kosen-ac.jp::84a14a63-7b00-4587-94f3-ca76b914f141" providerId="AD" clId="Web-{C31D257B-4018-4DE5-9FCC-244BF90994A5}" dt="2024-06-12T12:02:59.431" v="354"/>
          <ac:spMkLst>
            <pc:docMk/>
            <pc:sldMk cId="3784020579" sldId="282"/>
            <ac:spMk id="20" creationId="{EC793758-E9E6-6C72-7DF8-402CBB9C97AA}"/>
          </ac:spMkLst>
        </pc:spChg>
        <pc:graphicFrameChg chg="add mod modGraphic">
          <ac:chgData name="仲谷天芽_沼津" userId="S::d21123@numazu.kosen-ac.jp::84a14a63-7b00-4587-94f3-ca76b914f141" providerId="AD" clId="Web-{C31D257B-4018-4DE5-9FCC-244BF90994A5}" dt="2024-06-12T12:10:58.508" v="629"/>
          <ac:graphicFrameMkLst>
            <pc:docMk/>
            <pc:sldMk cId="3784020579" sldId="282"/>
            <ac:graphicFrameMk id="9" creationId="{9BAA66E4-F87D-F4AC-B627-C8B36028BA82}"/>
          </ac:graphicFrameMkLst>
        </pc:graphicFrameChg>
        <pc:picChg chg="del">
          <ac:chgData name="仲谷天芽_沼津" userId="S::d21123@numazu.kosen-ac.jp::84a14a63-7b00-4587-94f3-ca76b914f141" providerId="AD" clId="Web-{C31D257B-4018-4DE5-9FCC-244BF90994A5}" dt="2024-06-12T12:02:59.431" v="359"/>
          <ac:picMkLst>
            <pc:docMk/>
            <pc:sldMk cId="3784020579" sldId="282"/>
            <ac:picMk id="10" creationId="{7BEB6C97-C001-25D2-3177-35127D4DB931}"/>
          </ac:picMkLst>
        </pc:picChg>
        <pc:picChg chg="del">
          <ac:chgData name="仲谷天芽_沼津" userId="S::d21123@numazu.kosen-ac.jp::84a14a63-7b00-4587-94f3-ca76b914f141" providerId="AD" clId="Web-{C31D257B-4018-4DE5-9FCC-244BF90994A5}" dt="2024-06-12T12:02:59.431" v="356"/>
          <ac:picMkLst>
            <pc:docMk/>
            <pc:sldMk cId="3784020579" sldId="282"/>
            <ac:picMk id="18" creationId="{18E69E07-1A70-66A9-261F-95A4F4B31708}"/>
          </ac:picMkLst>
        </pc:picChg>
      </pc:sldChg>
    </pc:docChg>
  </pc:docChgLst>
  <pc:docChgLst>
    <pc:chgData name="宇佐見祥_沼津" userId="78b708c0-bc94-4bf4-a3fa-b0cc4f38bc79" providerId="ADAL" clId="{2687E164-B4C0-4C0D-9CFE-7A12F82039AD}"/>
    <pc:docChg chg="undo custSel addSld modSld sldOrd">
      <pc:chgData name="宇佐見祥_沼津" userId="78b708c0-bc94-4bf4-a3fa-b0cc4f38bc79" providerId="ADAL" clId="{2687E164-B4C0-4C0D-9CFE-7A12F82039AD}" dt="2024-06-13T07:18:42.812" v="638" actId="20577"/>
      <pc:docMkLst>
        <pc:docMk/>
      </pc:docMkLst>
      <pc:sldChg chg="addSp delSp modSp mod">
        <pc:chgData name="宇佐見祥_沼津" userId="78b708c0-bc94-4bf4-a3fa-b0cc4f38bc79" providerId="ADAL" clId="{2687E164-B4C0-4C0D-9CFE-7A12F82039AD}" dt="2024-06-13T06:29:05.420" v="340" actId="478"/>
        <pc:sldMkLst>
          <pc:docMk/>
          <pc:sldMk cId="1377676000" sldId="256"/>
        </pc:sldMkLst>
        <pc:picChg chg="add del mod">
          <ac:chgData name="宇佐見祥_沼津" userId="78b708c0-bc94-4bf4-a3fa-b0cc4f38bc79" providerId="ADAL" clId="{2687E164-B4C0-4C0D-9CFE-7A12F82039AD}" dt="2024-06-13T06:02:43.179" v="9" actId="21"/>
          <ac:picMkLst>
            <pc:docMk/>
            <pc:sldMk cId="1377676000" sldId="256"/>
            <ac:picMk id="6" creationId="{282B9E8D-53AC-6F60-9502-4497C7584223}"/>
          </ac:picMkLst>
        </pc:picChg>
        <pc:picChg chg="add del mod ord modCrop">
          <ac:chgData name="宇佐見祥_沼津" userId="78b708c0-bc94-4bf4-a3fa-b0cc4f38bc79" providerId="ADAL" clId="{2687E164-B4C0-4C0D-9CFE-7A12F82039AD}" dt="2024-06-13T06:08:11.014" v="50" actId="21"/>
          <ac:picMkLst>
            <pc:docMk/>
            <pc:sldMk cId="1377676000" sldId="256"/>
            <ac:picMk id="8" creationId="{5DF86B7F-A4A7-F1BF-5145-C21B48FDE90D}"/>
          </ac:picMkLst>
        </pc:picChg>
        <pc:picChg chg="add del mod ord">
          <ac:chgData name="宇佐見祥_沼津" userId="78b708c0-bc94-4bf4-a3fa-b0cc4f38bc79" providerId="ADAL" clId="{2687E164-B4C0-4C0D-9CFE-7A12F82039AD}" dt="2024-06-13T06:29:05.420" v="340" actId="478"/>
          <ac:picMkLst>
            <pc:docMk/>
            <pc:sldMk cId="1377676000" sldId="256"/>
            <ac:picMk id="10" creationId="{2C0F66FC-0B7B-029C-20E8-6CA47F049B3A}"/>
          </ac:picMkLst>
        </pc:picChg>
      </pc:sldChg>
      <pc:sldChg chg="modSp mod">
        <pc:chgData name="宇佐見祥_沼津" userId="78b708c0-bc94-4bf4-a3fa-b0cc4f38bc79" providerId="ADAL" clId="{2687E164-B4C0-4C0D-9CFE-7A12F82039AD}" dt="2024-06-13T06:28:08.811" v="323" actId="20577"/>
        <pc:sldMkLst>
          <pc:docMk/>
          <pc:sldMk cId="3081416825" sldId="258"/>
        </pc:sldMkLst>
        <pc:spChg chg="mod">
          <ac:chgData name="宇佐見祥_沼津" userId="78b708c0-bc94-4bf4-a3fa-b0cc4f38bc79" providerId="ADAL" clId="{2687E164-B4C0-4C0D-9CFE-7A12F82039AD}" dt="2024-06-13T06:28:08.811" v="323" actId="20577"/>
          <ac:spMkLst>
            <pc:docMk/>
            <pc:sldMk cId="3081416825" sldId="258"/>
            <ac:spMk id="4" creationId="{32AE1DF1-3F26-1807-8A4F-A79CB06C60A0}"/>
          </ac:spMkLst>
        </pc:spChg>
      </pc:sldChg>
      <pc:sldChg chg="modSp mod">
        <pc:chgData name="宇佐見祥_沼津" userId="78b708c0-bc94-4bf4-a3fa-b0cc4f38bc79" providerId="ADAL" clId="{2687E164-B4C0-4C0D-9CFE-7A12F82039AD}" dt="2024-06-13T06:27:54.843" v="310" actId="20577"/>
        <pc:sldMkLst>
          <pc:docMk/>
          <pc:sldMk cId="3312498711" sldId="259"/>
        </pc:sldMkLst>
        <pc:spChg chg="mod">
          <ac:chgData name="宇佐見祥_沼津" userId="78b708c0-bc94-4bf4-a3fa-b0cc4f38bc79" providerId="ADAL" clId="{2687E164-B4C0-4C0D-9CFE-7A12F82039AD}" dt="2024-06-13T06:27:54.843" v="310" actId="20577"/>
          <ac:spMkLst>
            <pc:docMk/>
            <pc:sldMk cId="3312498711" sldId="259"/>
            <ac:spMk id="6" creationId="{118858DA-D4AF-0177-74F7-5524F0212DC4}"/>
          </ac:spMkLst>
        </pc:spChg>
      </pc:sldChg>
      <pc:sldChg chg="modSp mod">
        <pc:chgData name="宇佐見祥_沼津" userId="78b708c0-bc94-4bf4-a3fa-b0cc4f38bc79" providerId="ADAL" clId="{2687E164-B4C0-4C0D-9CFE-7A12F82039AD}" dt="2024-06-13T06:40:32.033" v="504"/>
        <pc:sldMkLst>
          <pc:docMk/>
          <pc:sldMk cId="2135017355" sldId="269"/>
        </pc:sldMkLst>
        <pc:spChg chg="mod">
          <ac:chgData name="宇佐見祥_沼津" userId="78b708c0-bc94-4bf4-a3fa-b0cc4f38bc79" providerId="ADAL" clId="{2687E164-B4C0-4C0D-9CFE-7A12F82039AD}" dt="2024-06-13T06:40:32.033" v="504"/>
          <ac:spMkLst>
            <pc:docMk/>
            <pc:sldMk cId="2135017355" sldId="269"/>
            <ac:spMk id="4" creationId="{A97D0F04-A2E5-5672-6617-13EFFB01BC50}"/>
          </ac:spMkLst>
        </pc:spChg>
      </pc:sldChg>
      <pc:sldChg chg="modSp mod">
        <pc:chgData name="宇佐見祥_沼津" userId="78b708c0-bc94-4bf4-a3fa-b0cc4f38bc79" providerId="ADAL" clId="{2687E164-B4C0-4C0D-9CFE-7A12F82039AD}" dt="2024-06-13T07:18:42.812" v="638" actId="20577"/>
        <pc:sldMkLst>
          <pc:docMk/>
          <pc:sldMk cId="991093968" sldId="273"/>
        </pc:sldMkLst>
        <pc:spChg chg="mod">
          <ac:chgData name="宇佐見祥_沼津" userId="78b708c0-bc94-4bf4-a3fa-b0cc4f38bc79" providerId="ADAL" clId="{2687E164-B4C0-4C0D-9CFE-7A12F82039AD}" dt="2024-06-13T06:40:39.738" v="509"/>
          <ac:spMkLst>
            <pc:docMk/>
            <pc:sldMk cId="991093968" sldId="273"/>
            <ac:spMk id="4" creationId="{3BCBD2BE-0592-F105-6B93-D1C17042CE14}"/>
          </ac:spMkLst>
        </pc:spChg>
        <pc:spChg chg="mod">
          <ac:chgData name="宇佐見祥_沼津" userId="78b708c0-bc94-4bf4-a3fa-b0cc4f38bc79" providerId="ADAL" clId="{2687E164-B4C0-4C0D-9CFE-7A12F82039AD}" dt="2024-06-13T07:18:42.812" v="638" actId="20577"/>
          <ac:spMkLst>
            <pc:docMk/>
            <pc:sldMk cId="991093968" sldId="273"/>
            <ac:spMk id="11" creationId="{47130C2B-D5DF-42AC-89B5-FC51A0DB5586}"/>
          </ac:spMkLst>
        </pc:spChg>
      </pc:sldChg>
      <pc:sldChg chg="modSp mod">
        <pc:chgData name="宇佐見祥_沼津" userId="78b708c0-bc94-4bf4-a3fa-b0cc4f38bc79" providerId="ADAL" clId="{2687E164-B4C0-4C0D-9CFE-7A12F82039AD}" dt="2024-06-13T06:21:36.313" v="136" actId="113"/>
        <pc:sldMkLst>
          <pc:docMk/>
          <pc:sldMk cId="3050604009" sldId="274"/>
        </pc:sldMkLst>
        <pc:spChg chg="mod">
          <ac:chgData name="宇佐見祥_沼津" userId="78b708c0-bc94-4bf4-a3fa-b0cc4f38bc79" providerId="ADAL" clId="{2687E164-B4C0-4C0D-9CFE-7A12F82039AD}" dt="2024-06-13T06:21:36.313" v="136" actId="113"/>
          <ac:spMkLst>
            <pc:docMk/>
            <pc:sldMk cId="3050604009" sldId="274"/>
            <ac:spMk id="9" creationId="{B537F70B-96D7-9D0F-3F96-E39FDFF9C6D2}"/>
          </ac:spMkLst>
        </pc:spChg>
      </pc:sldChg>
      <pc:sldChg chg="addSp modSp mod">
        <pc:chgData name="宇佐見祥_沼津" userId="78b708c0-bc94-4bf4-a3fa-b0cc4f38bc79" providerId="ADAL" clId="{2687E164-B4C0-4C0D-9CFE-7A12F82039AD}" dt="2024-06-13T06:33:54.269" v="488" actId="1076"/>
        <pc:sldMkLst>
          <pc:docMk/>
          <pc:sldMk cId="440568051" sldId="278"/>
        </pc:sldMkLst>
        <pc:spChg chg="add mod">
          <ac:chgData name="宇佐見祥_沼津" userId="78b708c0-bc94-4bf4-a3fa-b0cc4f38bc79" providerId="ADAL" clId="{2687E164-B4C0-4C0D-9CFE-7A12F82039AD}" dt="2024-06-13T06:26:33.342" v="294"/>
          <ac:spMkLst>
            <pc:docMk/>
            <pc:sldMk cId="440568051" sldId="278"/>
            <ac:spMk id="3" creationId="{D0816627-5049-AADA-A2D9-F1EF8E0DB0D2}"/>
          </ac:spMkLst>
        </pc:spChg>
        <pc:spChg chg="mod">
          <ac:chgData name="宇佐見祥_沼津" userId="78b708c0-bc94-4bf4-a3fa-b0cc4f38bc79" providerId="ADAL" clId="{2687E164-B4C0-4C0D-9CFE-7A12F82039AD}" dt="2024-06-13T06:30:43.814" v="400"/>
          <ac:spMkLst>
            <pc:docMk/>
            <pc:sldMk cId="440568051" sldId="278"/>
            <ac:spMk id="4" creationId="{ACF74176-711B-985E-8AA3-3158AD6ED11F}"/>
          </ac:spMkLst>
        </pc:spChg>
        <pc:spChg chg="mod">
          <ac:chgData name="宇佐見祥_沼津" userId="78b708c0-bc94-4bf4-a3fa-b0cc4f38bc79" providerId="ADAL" clId="{2687E164-B4C0-4C0D-9CFE-7A12F82039AD}" dt="2024-06-13T06:33:54.269" v="488" actId="1076"/>
          <ac:spMkLst>
            <pc:docMk/>
            <pc:sldMk cId="440568051" sldId="278"/>
            <ac:spMk id="10" creationId="{DBAE453D-8AAA-0F6B-294B-BE15F0400651}"/>
          </ac:spMkLst>
        </pc:spChg>
        <pc:spChg chg="mod">
          <ac:chgData name="宇佐見祥_沼津" userId="78b708c0-bc94-4bf4-a3fa-b0cc4f38bc79" providerId="ADAL" clId="{2687E164-B4C0-4C0D-9CFE-7A12F82039AD}" dt="2024-06-13T06:26:32.018" v="293" actId="6549"/>
          <ac:spMkLst>
            <pc:docMk/>
            <pc:sldMk cId="440568051" sldId="278"/>
            <ac:spMk id="15" creationId="{6E4E1950-3BAA-F5B0-B950-69216E6CA9FF}"/>
          </ac:spMkLst>
        </pc:spChg>
      </pc:sldChg>
      <pc:sldChg chg="modSp mod">
        <pc:chgData name="宇佐見祥_沼津" userId="78b708c0-bc94-4bf4-a3fa-b0cc4f38bc79" providerId="ADAL" clId="{2687E164-B4C0-4C0D-9CFE-7A12F82039AD}" dt="2024-06-13T06:23:25.739" v="201" actId="1076"/>
        <pc:sldMkLst>
          <pc:docMk/>
          <pc:sldMk cId="1244840741" sldId="279"/>
        </pc:sldMkLst>
        <pc:spChg chg="mod">
          <ac:chgData name="宇佐見祥_沼津" userId="78b708c0-bc94-4bf4-a3fa-b0cc4f38bc79" providerId="ADAL" clId="{2687E164-B4C0-4C0D-9CFE-7A12F82039AD}" dt="2024-06-13T06:23:25.739" v="201" actId="1076"/>
          <ac:spMkLst>
            <pc:docMk/>
            <pc:sldMk cId="1244840741" sldId="279"/>
            <ac:spMk id="3" creationId="{4EDC4F63-9D14-E1AB-B1E0-27B126B14C30}"/>
          </ac:spMkLst>
        </pc:spChg>
      </pc:sldChg>
      <pc:sldChg chg="modSp mod">
        <pc:chgData name="宇佐見祥_沼津" userId="78b708c0-bc94-4bf4-a3fa-b0cc4f38bc79" providerId="ADAL" clId="{2687E164-B4C0-4C0D-9CFE-7A12F82039AD}" dt="2024-06-13T06:42:35.195" v="511" actId="1076"/>
        <pc:sldMkLst>
          <pc:docMk/>
          <pc:sldMk cId="2338980967" sldId="281"/>
        </pc:sldMkLst>
        <pc:spChg chg="mod">
          <ac:chgData name="宇佐見祥_沼津" userId="78b708c0-bc94-4bf4-a3fa-b0cc4f38bc79" providerId="ADAL" clId="{2687E164-B4C0-4C0D-9CFE-7A12F82039AD}" dt="2024-06-13T06:42:35.195" v="511" actId="1076"/>
          <ac:spMkLst>
            <pc:docMk/>
            <pc:sldMk cId="2338980967" sldId="281"/>
            <ac:spMk id="20" creationId="{EC793758-E9E6-6C72-7DF8-402CBB9C97AA}"/>
          </ac:spMkLst>
        </pc:spChg>
      </pc:sldChg>
      <pc:sldChg chg="modSp mod">
        <pc:chgData name="宇佐見祥_沼津" userId="78b708c0-bc94-4bf4-a3fa-b0cc4f38bc79" providerId="ADAL" clId="{2687E164-B4C0-4C0D-9CFE-7A12F82039AD}" dt="2024-06-13T06:44:29.902" v="527" actId="14734"/>
        <pc:sldMkLst>
          <pc:docMk/>
          <pc:sldMk cId="3784020579" sldId="282"/>
        </pc:sldMkLst>
        <pc:graphicFrameChg chg="mod modGraphic">
          <ac:chgData name="宇佐見祥_沼津" userId="78b708c0-bc94-4bf4-a3fa-b0cc4f38bc79" providerId="ADAL" clId="{2687E164-B4C0-4C0D-9CFE-7A12F82039AD}" dt="2024-06-13T06:44:29.902" v="527" actId="14734"/>
          <ac:graphicFrameMkLst>
            <pc:docMk/>
            <pc:sldMk cId="3784020579" sldId="282"/>
            <ac:graphicFrameMk id="9" creationId="{9BAA66E4-F87D-F4AC-B627-C8B36028BA82}"/>
          </ac:graphicFrameMkLst>
        </pc:graphicFrameChg>
      </pc:sldChg>
      <pc:sldChg chg="delSp modSp mod">
        <pc:chgData name="宇佐見祥_沼津" userId="78b708c0-bc94-4bf4-a3fa-b0cc4f38bc79" providerId="ADAL" clId="{2687E164-B4C0-4C0D-9CFE-7A12F82039AD}" dt="2024-06-13T06:28:23.832" v="332"/>
        <pc:sldMkLst>
          <pc:docMk/>
          <pc:sldMk cId="3419376839" sldId="284"/>
        </pc:sldMkLst>
        <pc:spChg chg="del mod">
          <ac:chgData name="宇佐見祥_沼津" userId="78b708c0-bc94-4bf4-a3fa-b0cc4f38bc79" providerId="ADAL" clId="{2687E164-B4C0-4C0D-9CFE-7A12F82039AD}" dt="2024-06-13T06:28:23.830" v="328"/>
          <ac:spMkLst>
            <pc:docMk/>
            <pc:sldMk cId="3419376839" sldId="284"/>
            <ac:spMk id="8" creationId="{4F83F1A7-D273-5F90-D655-A1EBD019F9D6}"/>
          </ac:spMkLst>
        </pc:spChg>
        <pc:spChg chg="mod">
          <ac:chgData name="宇佐見祥_沼津" userId="78b708c0-bc94-4bf4-a3fa-b0cc4f38bc79" providerId="ADAL" clId="{2687E164-B4C0-4C0D-9CFE-7A12F82039AD}" dt="2024-06-13T06:25:08.440" v="272" actId="1076"/>
          <ac:spMkLst>
            <pc:docMk/>
            <pc:sldMk cId="3419376839" sldId="284"/>
            <ac:spMk id="10" creationId="{DCC87C37-3F77-6459-839D-3B00EBE7C258}"/>
          </ac:spMkLst>
        </pc:spChg>
        <pc:spChg chg="mod">
          <ac:chgData name="宇佐見祥_沼津" userId="78b708c0-bc94-4bf4-a3fa-b0cc4f38bc79" providerId="ADAL" clId="{2687E164-B4C0-4C0D-9CFE-7A12F82039AD}" dt="2024-06-13T06:25:20.407" v="273" actId="1076"/>
          <ac:spMkLst>
            <pc:docMk/>
            <pc:sldMk cId="3419376839" sldId="284"/>
            <ac:spMk id="14" creationId="{D0A9D96D-B2C9-F238-58AE-CFCA0F220BCE}"/>
          </ac:spMkLst>
        </pc:spChg>
        <pc:spChg chg="del mod">
          <ac:chgData name="宇佐見祥_沼津" userId="78b708c0-bc94-4bf4-a3fa-b0cc4f38bc79" providerId="ADAL" clId="{2687E164-B4C0-4C0D-9CFE-7A12F82039AD}" dt="2024-06-13T06:28:23.832" v="330"/>
          <ac:spMkLst>
            <pc:docMk/>
            <pc:sldMk cId="3419376839" sldId="284"/>
            <ac:spMk id="20" creationId="{1D1602D5-8B8F-1AE1-6FB1-85FEDFAC84F8}"/>
          </ac:spMkLst>
        </pc:spChg>
        <pc:spChg chg="del mod">
          <ac:chgData name="宇佐見祥_沼津" userId="78b708c0-bc94-4bf4-a3fa-b0cc4f38bc79" providerId="ADAL" clId="{2687E164-B4C0-4C0D-9CFE-7A12F82039AD}" dt="2024-06-13T06:28:23.832" v="332"/>
          <ac:spMkLst>
            <pc:docMk/>
            <pc:sldMk cId="3419376839" sldId="284"/>
            <ac:spMk id="27" creationId="{66048C54-E928-8192-D506-4F78B2FD4375}"/>
          </ac:spMkLst>
        </pc:spChg>
        <pc:spChg chg="mod">
          <ac:chgData name="宇佐見祥_沼津" userId="78b708c0-bc94-4bf4-a3fa-b0cc4f38bc79" providerId="ADAL" clId="{2687E164-B4C0-4C0D-9CFE-7A12F82039AD}" dt="2024-06-13T06:25:58.197" v="290" actId="1076"/>
          <ac:spMkLst>
            <pc:docMk/>
            <pc:sldMk cId="3419376839" sldId="284"/>
            <ac:spMk id="33" creationId="{4DFB4931-C425-3C7A-3829-734B842FC4DB}"/>
          </ac:spMkLst>
        </pc:spChg>
      </pc:sldChg>
      <pc:sldChg chg="addSp delSp modSp mod">
        <pc:chgData name="宇佐見祥_沼津" userId="78b708c0-bc94-4bf4-a3fa-b0cc4f38bc79" providerId="ADAL" clId="{2687E164-B4C0-4C0D-9CFE-7A12F82039AD}" dt="2024-06-13T06:28:34.188" v="339"/>
        <pc:sldMkLst>
          <pc:docMk/>
          <pc:sldMk cId="298902937" sldId="285"/>
        </pc:sldMkLst>
        <pc:spChg chg="del">
          <ac:chgData name="宇佐見祥_沼津" userId="78b708c0-bc94-4bf4-a3fa-b0cc4f38bc79" providerId="ADAL" clId="{2687E164-B4C0-4C0D-9CFE-7A12F82039AD}" dt="2024-06-13T06:28:29.130" v="333" actId="478"/>
          <ac:spMkLst>
            <pc:docMk/>
            <pc:sldMk cId="298902937" sldId="285"/>
            <ac:spMk id="8" creationId="{4F83F1A7-D273-5F90-D655-A1EBD019F9D6}"/>
          </ac:spMkLst>
        </pc:spChg>
        <pc:spChg chg="add mod">
          <ac:chgData name="宇佐見祥_沼津" userId="78b708c0-bc94-4bf4-a3fa-b0cc4f38bc79" providerId="ADAL" clId="{2687E164-B4C0-4C0D-9CFE-7A12F82039AD}" dt="2024-06-13T06:26:19.590" v="292"/>
          <ac:spMkLst>
            <pc:docMk/>
            <pc:sldMk cId="298902937" sldId="285"/>
            <ac:spMk id="9" creationId="{1DF8B097-D3DF-D91F-E400-EC7AF13F54C7}"/>
          </ac:spMkLst>
        </pc:spChg>
        <pc:spChg chg="add mod">
          <ac:chgData name="宇佐見祥_沼津" userId="78b708c0-bc94-4bf4-a3fa-b0cc4f38bc79" providerId="ADAL" clId="{2687E164-B4C0-4C0D-9CFE-7A12F82039AD}" dt="2024-06-13T06:26:54.367" v="295"/>
          <ac:spMkLst>
            <pc:docMk/>
            <pc:sldMk cId="298902937" sldId="285"/>
            <ac:spMk id="11" creationId="{BF2A6C38-CE33-6517-301A-08603F2C6ABC}"/>
          </ac:spMkLst>
        </pc:spChg>
        <pc:spChg chg="mod">
          <ac:chgData name="宇佐見祥_沼津" userId="78b708c0-bc94-4bf4-a3fa-b0cc4f38bc79" providerId="ADAL" clId="{2687E164-B4C0-4C0D-9CFE-7A12F82039AD}" dt="2024-06-13T06:26:17.943" v="291" actId="6549"/>
          <ac:spMkLst>
            <pc:docMk/>
            <pc:sldMk cId="298902937" sldId="285"/>
            <ac:spMk id="14" creationId="{D0A9D96D-B2C9-F238-58AE-CFCA0F220BCE}"/>
          </ac:spMkLst>
        </pc:spChg>
        <pc:spChg chg="add mod">
          <ac:chgData name="宇佐見祥_沼津" userId="78b708c0-bc94-4bf4-a3fa-b0cc4f38bc79" providerId="ADAL" clId="{2687E164-B4C0-4C0D-9CFE-7A12F82039AD}" dt="2024-06-13T06:26:59.806" v="297"/>
          <ac:spMkLst>
            <pc:docMk/>
            <pc:sldMk cId="298902937" sldId="285"/>
            <ac:spMk id="15" creationId="{B652F390-1763-9259-B05A-165C854DFEC3}"/>
          </ac:spMkLst>
        </pc:spChg>
        <pc:spChg chg="del mod">
          <ac:chgData name="宇佐見祥_沼津" userId="78b708c0-bc94-4bf4-a3fa-b0cc4f38bc79" providerId="ADAL" clId="{2687E164-B4C0-4C0D-9CFE-7A12F82039AD}" dt="2024-06-13T06:28:34.187" v="337"/>
          <ac:spMkLst>
            <pc:docMk/>
            <pc:sldMk cId="298902937" sldId="285"/>
            <ac:spMk id="20" creationId="{1D1602D5-8B8F-1AE1-6FB1-85FEDFAC84F8}"/>
          </ac:spMkLst>
        </pc:spChg>
        <pc:spChg chg="del mod">
          <ac:chgData name="宇佐見祥_沼津" userId="78b708c0-bc94-4bf4-a3fa-b0cc4f38bc79" providerId="ADAL" clId="{2687E164-B4C0-4C0D-9CFE-7A12F82039AD}" dt="2024-06-13T06:28:34.188" v="339"/>
          <ac:spMkLst>
            <pc:docMk/>
            <pc:sldMk cId="298902937" sldId="285"/>
            <ac:spMk id="27" creationId="{66048C54-E928-8192-D506-4F78B2FD4375}"/>
          </ac:spMkLst>
        </pc:spChg>
        <pc:spChg chg="del">
          <ac:chgData name="宇佐見祥_沼津" userId="78b708c0-bc94-4bf4-a3fa-b0cc4f38bc79" providerId="ADAL" clId="{2687E164-B4C0-4C0D-9CFE-7A12F82039AD}" dt="2024-06-13T06:26:58.460" v="296" actId="478"/>
          <ac:spMkLst>
            <pc:docMk/>
            <pc:sldMk cId="298902937" sldId="285"/>
            <ac:spMk id="33" creationId="{4DFB4931-C425-3C7A-3829-734B842FC4DB}"/>
          </ac:spMkLst>
        </pc:spChg>
      </pc:sldChg>
      <pc:sldChg chg="addSp delSp modSp new mod ord">
        <pc:chgData name="宇佐見祥_沼津" userId="78b708c0-bc94-4bf4-a3fa-b0cc4f38bc79" providerId="ADAL" clId="{2687E164-B4C0-4C0D-9CFE-7A12F82039AD}" dt="2024-06-13T07:00:22.159" v="600"/>
        <pc:sldMkLst>
          <pc:docMk/>
          <pc:sldMk cId="175915054" sldId="286"/>
        </pc:sldMkLst>
        <pc:spChg chg="add del mod">
          <ac:chgData name="宇佐見祥_沼津" userId="78b708c0-bc94-4bf4-a3fa-b0cc4f38bc79" providerId="ADAL" clId="{2687E164-B4C0-4C0D-9CFE-7A12F82039AD}" dt="2024-06-13T06:50:42.688" v="530" actId="478"/>
          <ac:spMkLst>
            <pc:docMk/>
            <pc:sldMk cId="175915054" sldId="286"/>
            <ac:spMk id="6" creationId="{F9633C2F-DA02-906E-4CEB-735BA5B7228F}"/>
          </ac:spMkLst>
        </pc:spChg>
        <pc:spChg chg="add del mod">
          <ac:chgData name="宇佐見祥_沼津" userId="78b708c0-bc94-4bf4-a3fa-b0cc4f38bc79" providerId="ADAL" clId="{2687E164-B4C0-4C0D-9CFE-7A12F82039AD}" dt="2024-06-13T06:52:39.372" v="548"/>
          <ac:spMkLst>
            <pc:docMk/>
            <pc:sldMk cId="175915054" sldId="286"/>
            <ac:spMk id="9" creationId="{2D4F68A9-3B8E-FDDC-6D1B-3936B0252B38}"/>
          </ac:spMkLst>
        </pc:spChg>
        <pc:spChg chg="add mod">
          <ac:chgData name="宇佐見祥_沼津" userId="78b708c0-bc94-4bf4-a3fa-b0cc4f38bc79" providerId="ADAL" clId="{2687E164-B4C0-4C0D-9CFE-7A12F82039AD}" dt="2024-06-13T07:00:22.159" v="600"/>
          <ac:spMkLst>
            <pc:docMk/>
            <pc:sldMk cId="175915054" sldId="286"/>
            <ac:spMk id="10" creationId="{58105D20-B0EC-3389-CC60-861FCEF22162}"/>
          </ac:spMkLst>
        </pc:spChg>
        <pc:spChg chg="add del mod">
          <ac:chgData name="宇佐見祥_沼津" userId="78b708c0-bc94-4bf4-a3fa-b0cc4f38bc79" providerId="ADAL" clId="{2687E164-B4C0-4C0D-9CFE-7A12F82039AD}" dt="2024-06-13T06:55:35.428" v="585"/>
          <ac:spMkLst>
            <pc:docMk/>
            <pc:sldMk cId="175915054" sldId="286"/>
            <ac:spMk id="11" creationId="{A390EE9E-8F94-73A2-677B-20C6BFED0E6A}"/>
          </ac:spMkLst>
        </pc:spChg>
        <pc:picChg chg="add del mod modCrop">
          <ac:chgData name="宇佐見祥_沼津" userId="78b708c0-bc94-4bf4-a3fa-b0cc4f38bc79" providerId="ADAL" clId="{2687E164-B4C0-4C0D-9CFE-7A12F82039AD}" dt="2024-06-13T06:50:40.482" v="528" actId="478"/>
          <ac:picMkLst>
            <pc:docMk/>
            <pc:sldMk cId="175915054" sldId="286"/>
            <ac:picMk id="5" creationId="{0D150AAE-C0A4-D4D4-B22A-0A60DC29CCE5}"/>
          </ac:picMkLst>
        </pc:picChg>
        <pc:picChg chg="add mod modCrop">
          <ac:chgData name="宇佐見祥_沼津" userId="78b708c0-bc94-4bf4-a3fa-b0cc4f38bc79" providerId="ADAL" clId="{2687E164-B4C0-4C0D-9CFE-7A12F82039AD}" dt="2024-06-13T06:54:17.773" v="576" actId="1076"/>
          <ac:picMkLst>
            <pc:docMk/>
            <pc:sldMk cId="175915054" sldId="286"/>
            <ac:picMk id="8" creationId="{7309BB6C-42F3-D069-FA48-AC696E8A2417}"/>
          </ac:picMkLst>
        </pc:picChg>
      </pc:sldChg>
    </pc:docChg>
  </pc:docChgLst>
  <pc:docChgLst>
    <pc:chgData name="仲谷天芽_沼津" userId="S::d21123@numazu.kosen-ac.jp::84a14a63-7b00-4587-94f3-ca76b914f141" providerId="AD" clId="Web-{7C96C4AC-1B12-4CAA-A75F-F564BF0D8998}"/>
    <pc:docChg chg="modSld">
      <pc:chgData name="仲谷天芽_沼津" userId="S::d21123@numazu.kosen-ac.jp::84a14a63-7b00-4587-94f3-ca76b914f141" providerId="AD" clId="Web-{7C96C4AC-1B12-4CAA-A75F-F564BF0D8998}" dt="2024-06-12T12:58:57.229" v="78"/>
      <pc:docMkLst>
        <pc:docMk/>
      </pc:docMkLst>
      <pc:sldChg chg="addSp delSp modSp">
        <pc:chgData name="仲谷天芽_沼津" userId="S::d21123@numazu.kosen-ac.jp::84a14a63-7b00-4587-94f3-ca76b914f141" providerId="AD" clId="Web-{7C96C4AC-1B12-4CAA-A75F-F564BF0D8998}" dt="2024-06-12T12:58:57.229" v="78"/>
        <pc:sldMkLst>
          <pc:docMk/>
          <pc:sldMk cId="3784020579" sldId="282"/>
        </pc:sldMkLst>
        <pc:spChg chg="add del mod ord">
          <ac:chgData name="仲谷天芽_沼津" userId="S::d21123@numazu.kosen-ac.jp::84a14a63-7b00-4587-94f3-ca76b914f141" providerId="AD" clId="Web-{7C96C4AC-1B12-4CAA-A75F-F564BF0D8998}" dt="2024-06-12T12:57:41.133" v="59"/>
          <ac:spMkLst>
            <pc:docMk/>
            <pc:sldMk cId="3784020579" sldId="282"/>
            <ac:spMk id="4" creationId="{11EFC304-752D-CC9B-B384-E5BD6D33E9B7}"/>
          </ac:spMkLst>
        </pc:spChg>
        <pc:graphicFrameChg chg="mod modGraphic">
          <ac:chgData name="仲谷天芽_沼津" userId="S::d21123@numazu.kosen-ac.jp::84a14a63-7b00-4587-94f3-ca76b914f141" providerId="AD" clId="Web-{7C96C4AC-1B12-4CAA-A75F-F564BF0D8998}" dt="2024-06-12T12:58:57.229" v="78"/>
          <ac:graphicFrameMkLst>
            <pc:docMk/>
            <pc:sldMk cId="3784020579" sldId="282"/>
            <ac:graphicFrameMk id="9" creationId="{9BAA66E4-F87D-F4AC-B627-C8B36028BA82}"/>
          </ac:graphicFrameMkLst>
        </pc:graphicFrameChg>
      </pc:sldChg>
    </pc:docChg>
  </pc:docChgLst>
  <pc:docChgLst>
    <pc:chgData name="仲谷天芽_沼津" userId="S::d21123@numazu.kosen-ac.jp::84a14a63-7b00-4587-94f3-ca76b914f141" providerId="AD" clId="Web-{048D6104-CDCF-437A-A2CC-8C1BC86F9B94}"/>
    <pc:docChg chg="modSld">
      <pc:chgData name="仲谷天芽_沼津" userId="S::d21123@numazu.kosen-ac.jp::84a14a63-7b00-4587-94f3-ca76b914f141" providerId="AD" clId="Web-{048D6104-CDCF-437A-A2CC-8C1BC86F9B94}" dt="2024-06-12T12:26:11.393" v="2"/>
      <pc:docMkLst>
        <pc:docMk/>
      </pc:docMkLst>
      <pc:sldChg chg="addSp delSp modSp">
        <pc:chgData name="仲谷天芽_沼津" userId="S::d21123@numazu.kosen-ac.jp::84a14a63-7b00-4587-94f3-ca76b914f141" providerId="AD" clId="Web-{048D6104-CDCF-437A-A2CC-8C1BC86F9B94}" dt="2024-06-12T12:26:11.393" v="2"/>
        <pc:sldMkLst>
          <pc:docMk/>
          <pc:sldMk cId="1377676000" sldId="256"/>
        </pc:sldMkLst>
        <pc:spChg chg="add del mod">
          <ac:chgData name="仲谷天芽_沼津" userId="S::d21123@numazu.kosen-ac.jp::84a14a63-7b00-4587-94f3-ca76b914f141" providerId="AD" clId="Web-{048D6104-CDCF-437A-A2CC-8C1BC86F9B94}" dt="2024-06-12T12:26:11.393" v="2"/>
          <ac:spMkLst>
            <pc:docMk/>
            <pc:sldMk cId="1377676000" sldId="256"/>
            <ac:spMk id="5" creationId="{E9F059A2-CB3C-950E-12F0-87E84C1F34B7}"/>
          </ac:spMkLst>
        </pc:spChg>
      </pc:sldChg>
    </pc:docChg>
  </pc:docChgLst>
  <pc:docChgLst>
    <pc:chgData name="宇佐見祥_沼津" userId="S::d21105@numazu.kosen-ac.jp::78b708c0-bc94-4bf4-a3fa-b0cc4f38bc79" providerId="AD" clId="Web-{13F546F4-966A-49EA-8FE6-748ADF4AA29F}"/>
    <pc:docChg chg="modSld">
      <pc:chgData name="宇佐見祥_沼津" userId="S::d21105@numazu.kosen-ac.jp::78b708c0-bc94-4bf4-a3fa-b0cc4f38bc79" providerId="AD" clId="Web-{13F546F4-966A-49EA-8FE6-748ADF4AA29F}" dt="2024-06-13T05:48:08.906" v="30" actId="20577"/>
      <pc:docMkLst>
        <pc:docMk/>
      </pc:docMkLst>
      <pc:sldChg chg="modSp">
        <pc:chgData name="宇佐見祥_沼津" userId="S::d21105@numazu.kosen-ac.jp::78b708c0-bc94-4bf4-a3fa-b0cc4f38bc79" providerId="AD" clId="Web-{13F546F4-966A-49EA-8FE6-748ADF4AA29F}" dt="2024-06-13T05:48:08.906" v="30" actId="20577"/>
        <pc:sldMkLst>
          <pc:docMk/>
          <pc:sldMk cId="440568051" sldId="278"/>
        </pc:sldMkLst>
        <pc:spChg chg="mod">
          <ac:chgData name="宇佐見祥_沼津" userId="S::d21105@numazu.kosen-ac.jp::78b708c0-bc94-4bf4-a3fa-b0cc4f38bc79" providerId="AD" clId="Web-{13F546F4-966A-49EA-8FE6-748ADF4AA29F}" dt="2024-06-13T05:48:08.906" v="30" actId="20577"/>
          <ac:spMkLst>
            <pc:docMk/>
            <pc:sldMk cId="440568051" sldId="278"/>
            <ac:spMk id="10" creationId="{DBAE453D-8AAA-0F6B-294B-BE15F0400651}"/>
          </ac:spMkLst>
        </pc:spChg>
      </pc:sldChg>
    </pc:docChg>
  </pc:docChgLst>
  <pc:docChgLst>
    <pc:chgData name="宇佐見祥_沼津" userId="S::d21105@numazu.kosen-ac.jp::78b708c0-bc94-4bf4-a3fa-b0cc4f38bc79" providerId="AD" clId="Web-{6B4C4AFD-AA16-469C-96D1-D68E29F9D618}"/>
    <pc:docChg chg="modSld">
      <pc:chgData name="宇佐見祥_沼津" userId="S::d21105@numazu.kosen-ac.jp::78b708c0-bc94-4bf4-a3fa-b0cc4f38bc79" providerId="AD" clId="Web-{6B4C4AFD-AA16-469C-96D1-D68E29F9D618}" dt="2024-06-13T05:43:49.160" v="8" actId="20577"/>
      <pc:docMkLst>
        <pc:docMk/>
      </pc:docMkLst>
      <pc:sldChg chg="modSp">
        <pc:chgData name="宇佐見祥_沼津" userId="S::d21105@numazu.kosen-ac.jp::78b708c0-bc94-4bf4-a3fa-b0cc4f38bc79" providerId="AD" clId="Web-{6B4C4AFD-AA16-469C-96D1-D68E29F9D618}" dt="2024-06-13T05:43:49.160" v="8" actId="20577"/>
        <pc:sldMkLst>
          <pc:docMk/>
          <pc:sldMk cId="440568051" sldId="278"/>
        </pc:sldMkLst>
        <pc:spChg chg="mod">
          <ac:chgData name="宇佐見祥_沼津" userId="S::d21105@numazu.kosen-ac.jp::78b708c0-bc94-4bf4-a3fa-b0cc4f38bc79" providerId="AD" clId="Web-{6B4C4AFD-AA16-469C-96D1-D68E29F9D618}" dt="2024-06-13T05:43:49.160" v="8" actId="20577"/>
          <ac:spMkLst>
            <pc:docMk/>
            <pc:sldMk cId="440568051" sldId="278"/>
            <ac:spMk id="10" creationId="{DBAE453D-8AAA-0F6B-294B-BE15F0400651}"/>
          </ac:spMkLst>
        </pc:spChg>
      </pc:sldChg>
    </pc:docChg>
  </pc:docChgLst>
  <pc:docChgLst>
    <pc:chgData name="横山翔琉_沼津" userId="fe535792-0cd7-4f55-8240-1682c2c597eb" providerId="ADAL" clId="{188D3539-CCDE-409C-8A72-CB374DF5AFD0}"/>
    <pc:docChg chg="modSld">
      <pc:chgData name="横山翔琉_沼津" userId="fe535792-0cd7-4f55-8240-1682c2c597eb" providerId="ADAL" clId="{188D3539-CCDE-409C-8A72-CB374DF5AFD0}" dt="2024-06-12T00:13:18.906" v="17"/>
      <pc:docMkLst>
        <pc:docMk/>
      </pc:docMkLst>
      <pc:sldChg chg="modSp mod">
        <pc:chgData name="横山翔琉_沼津" userId="fe535792-0cd7-4f55-8240-1682c2c597eb" providerId="ADAL" clId="{188D3539-CCDE-409C-8A72-CB374DF5AFD0}" dt="2024-06-12T00:12:54.788" v="5"/>
        <pc:sldMkLst>
          <pc:docMk/>
          <pc:sldMk cId="3985949444" sldId="264"/>
        </pc:sldMkLst>
        <pc:spChg chg="mod">
          <ac:chgData name="横山翔琉_沼津" userId="fe535792-0cd7-4f55-8240-1682c2c597eb" providerId="ADAL" clId="{188D3539-CCDE-409C-8A72-CB374DF5AFD0}" dt="2024-06-12T00:12:54.788" v="5"/>
          <ac:spMkLst>
            <pc:docMk/>
            <pc:sldMk cId="3985949444" sldId="264"/>
            <ac:spMk id="3" creationId="{9FC4FCDE-5204-B88E-8EC3-6BFD8800E24A}"/>
          </ac:spMkLst>
        </pc:spChg>
      </pc:sldChg>
      <pc:sldChg chg="modSp mod">
        <pc:chgData name="横山翔琉_沼津" userId="fe535792-0cd7-4f55-8240-1682c2c597eb" providerId="ADAL" clId="{188D3539-CCDE-409C-8A72-CB374DF5AFD0}" dt="2024-06-12T00:13:04.269" v="11"/>
        <pc:sldMkLst>
          <pc:docMk/>
          <pc:sldMk cId="783610438" sldId="265"/>
        </pc:sldMkLst>
        <pc:spChg chg="mod">
          <ac:chgData name="横山翔琉_沼津" userId="fe535792-0cd7-4f55-8240-1682c2c597eb" providerId="ADAL" clId="{188D3539-CCDE-409C-8A72-CB374DF5AFD0}" dt="2024-06-12T00:13:04.269" v="11"/>
          <ac:spMkLst>
            <pc:docMk/>
            <pc:sldMk cId="783610438" sldId="265"/>
            <ac:spMk id="3" creationId="{9FC4FCDE-5204-B88E-8EC3-6BFD8800E24A}"/>
          </ac:spMkLst>
        </pc:spChg>
      </pc:sldChg>
      <pc:sldChg chg="modSp mod">
        <pc:chgData name="横山翔琉_沼津" userId="fe535792-0cd7-4f55-8240-1682c2c597eb" providerId="ADAL" clId="{188D3539-CCDE-409C-8A72-CB374DF5AFD0}" dt="2024-06-12T00:13:18.906" v="17"/>
        <pc:sldMkLst>
          <pc:docMk/>
          <pc:sldMk cId="3050604009" sldId="274"/>
        </pc:sldMkLst>
        <pc:spChg chg="mod">
          <ac:chgData name="横山翔琉_沼津" userId="fe535792-0cd7-4f55-8240-1682c2c597eb" providerId="ADAL" clId="{188D3539-CCDE-409C-8A72-CB374DF5AFD0}" dt="2024-06-12T00:13:18.906" v="17"/>
          <ac:spMkLst>
            <pc:docMk/>
            <pc:sldMk cId="3050604009" sldId="274"/>
            <ac:spMk id="3" creationId="{9FC4FCDE-5204-B88E-8EC3-6BFD8800E24A}"/>
          </ac:spMkLst>
        </pc:spChg>
      </pc:sldChg>
    </pc:docChg>
  </pc:docChgLst>
  <pc:docChgLst>
    <pc:chgData name="仲谷天芽_沼津" userId="S::d21123@numazu.kosen-ac.jp::84a14a63-7b00-4587-94f3-ca76b914f141" providerId="AD" clId="Web-{8956EDA8-BA7A-4C2E-BDFC-042621E84349}"/>
    <pc:docChg chg="addSld modSld">
      <pc:chgData name="仲谷天芽_沼津" userId="S::d21123@numazu.kosen-ac.jp::84a14a63-7b00-4587-94f3-ca76b914f141" providerId="AD" clId="Web-{8956EDA8-BA7A-4C2E-BDFC-042621E84349}" dt="2024-06-12T11:02:16.600" v="598"/>
      <pc:docMkLst>
        <pc:docMk/>
      </pc:docMkLst>
      <pc:sldChg chg="addSp delSp modSp">
        <pc:chgData name="仲谷天芽_沼津" userId="S::d21123@numazu.kosen-ac.jp::84a14a63-7b00-4587-94f3-ca76b914f141" providerId="AD" clId="Web-{8956EDA8-BA7A-4C2E-BDFC-042621E84349}" dt="2024-06-12T10:50:18.043" v="435" actId="20577"/>
        <pc:sldMkLst>
          <pc:docMk/>
          <pc:sldMk cId="1377676000" sldId="256"/>
        </pc:sldMkLst>
        <pc:spChg chg="mod">
          <ac:chgData name="仲谷天芽_沼津" userId="S::d21123@numazu.kosen-ac.jp::84a14a63-7b00-4587-94f3-ca76b914f141" providerId="AD" clId="Web-{8956EDA8-BA7A-4C2E-BDFC-042621E84349}" dt="2024-06-12T10:49:59.573" v="431" actId="20577"/>
          <ac:spMkLst>
            <pc:docMk/>
            <pc:sldMk cId="1377676000" sldId="256"/>
            <ac:spMk id="2" creationId="{88C4F7F6-784C-49F3-F463-71C906B564F0}"/>
          </ac:spMkLst>
        </pc:spChg>
        <pc:spChg chg="mod">
          <ac:chgData name="仲谷天芽_沼津" userId="S::d21123@numazu.kosen-ac.jp::84a14a63-7b00-4587-94f3-ca76b914f141" providerId="AD" clId="Web-{8956EDA8-BA7A-4C2E-BDFC-042621E84349}" dt="2024-06-12T10:50:18.043" v="435" actId="20577"/>
          <ac:spMkLst>
            <pc:docMk/>
            <pc:sldMk cId="1377676000" sldId="256"/>
            <ac:spMk id="3" creationId="{0D17058A-EB2B-7465-517E-54D791606DE3}"/>
          </ac:spMkLst>
        </pc:spChg>
        <pc:spChg chg="add del mod ord">
          <ac:chgData name="仲谷天芽_沼津" userId="S::d21123@numazu.kosen-ac.jp::84a14a63-7b00-4587-94f3-ca76b914f141" providerId="AD" clId="Web-{8956EDA8-BA7A-4C2E-BDFC-042621E84349}" dt="2024-06-12T10:49:55.198" v="430"/>
          <ac:spMkLst>
            <pc:docMk/>
            <pc:sldMk cId="1377676000" sldId="256"/>
            <ac:spMk id="5" creationId="{CD666CC2-F107-445F-E868-A01A391E1EAE}"/>
          </ac:spMkLst>
        </pc:spChg>
      </pc:sldChg>
      <pc:sldChg chg="addSp delSp modSp">
        <pc:chgData name="仲谷天芽_沼津" userId="S::d21123@numazu.kosen-ac.jp::84a14a63-7b00-4587-94f3-ca76b914f141" providerId="AD" clId="Web-{8956EDA8-BA7A-4C2E-BDFC-042621E84349}" dt="2024-06-12T11:02:16.600" v="598"/>
        <pc:sldMkLst>
          <pc:docMk/>
          <pc:sldMk cId="3313110108" sldId="257"/>
        </pc:sldMkLst>
        <pc:spChg chg="del">
          <ac:chgData name="仲谷天芽_沼津" userId="S::d21123@numazu.kosen-ac.jp::84a14a63-7b00-4587-94f3-ca76b914f141" providerId="AD" clId="Web-{8956EDA8-BA7A-4C2E-BDFC-042621E84349}" dt="2024-06-12T11:01:31.474" v="585"/>
          <ac:spMkLst>
            <pc:docMk/>
            <pc:sldMk cId="3313110108" sldId="257"/>
            <ac:spMk id="2" creationId="{79484AB6-A5BA-C489-6848-F3E9D125136A}"/>
          </ac:spMkLst>
        </pc:spChg>
        <pc:spChg chg="del">
          <ac:chgData name="仲谷天芽_沼津" userId="S::d21123@numazu.kosen-ac.jp::84a14a63-7b00-4587-94f3-ca76b914f141" providerId="AD" clId="Web-{8956EDA8-BA7A-4C2E-BDFC-042621E84349}" dt="2024-06-12T11:01:31.505" v="587"/>
          <ac:spMkLst>
            <pc:docMk/>
            <pc:sldMk cId="3313110108" sldId="257"/>
            <ac:spMk id="3" creationId="{9FC4FCDE-5204-B88E-8EC3-6BFD8800E24A}"/>
          </ac:spMkLst>
        </pc:spChg>
        <pc:spChg chg="add del">
          <ac:chgData name="仲谷天芽_沼津" userId="S::d21123@numazu.kosen-ac.jp::84a14a63-7b00-4587-94f3-ca76b914f141" providerId="AD" clId="Web-{8956EDA8-BA7A-4C2E-BDFC-042621E84349}" dt="2024-06-12T11:01:27.927" v="583"/>
          <ac:spMkLst>
            <pc:docMk/>
            <pc:sldMk cId="3313110108" sldId="257"/>
            <ac:spMk id="7" creationId="{323FACC5-E3F8-61A1-CBDA-E7EBAAF959A0}"/>
          </ac:spMkLst>
        </pc:spChg>
        <pc:spChg chg="del">
          <ac:chgData name="仲谷天芽_沼津" userId="S::d21123@numazu.kosen-ac.jp::84a14a63-7b00-4587-94f3-ca76b914f141" providerId="AD" clId="Web-{8956EDA8-BA7A-4C2E-BDFC-042621E84349}" dt="2024-06-12T11:01:31.505" v="588"/>
          <ac:spMkLst>
            <pc:docMk/>
            <pc:sldMk cId="3313110108" sldId="257"/>
            <ac:spMk id="8" creationId="{4590536F-B3E6-B4D6-4A12-88795E99E417}"/>
          </ac:spMkLst>
        </pc:spChg>
        <pc:spChg chg="add del">
          <ac:chgData name="仲谷天芽_沼津" userId="S::d21123@numazu.kosen-ac.jp::84a14a63-7b00-4587-94f3-ca76b914f141" providerId="AD" clId="Web-{8956EDA8-BA7A-4C2E-BDFC-042621E84349}" dt="2024-06-12T11:01:27.927" v="582"/>
          <ac:spMkLst>
            <pc:docMk/>
            <pc:sldMk cId="3313110108" sldId="257"/>
            <ac:spMk id="12" creationId="{8CD3CAEA-323F-F25D-12CD-01BEAF604A74}"/>
          </ac:spMkLst>
        </pc:spChg>
        <pc:spChg chg="mod">
          <ac:chgData name="仲谷天芽_沼津" userId="S::d21123@numazu.kosen-ac.jp::84a14a63-7b00-4587-94f3-ca76b914f141" providerId="AD" clId="Web-{8956EDA8-BA7A-4C2E-BDFC-042621E84349}" dt="2024-06-12T10:27:18.415" v="231" actId="1076"/>
          <ac:spMkLst>
            <pc:docMk/>
            <pc:sldMk cId="3313110108" sldId="257"/>
            <ac:spMk id="14" creationId="{54F42B52-53A9-0068-967A-8FD7A95345E3}"/>
          </ac:spMkLst>
        </pc:spChg>
        <pc:spChg chg="add del">
          <ac:chgData name="仲谷天芽_沼津" userId="S::d21123@numazu.kosen-ac.jp::84a14a63-7b00-4587-94f3-ca76b914f141" providerId="AD" clId="Web-{8956EDA8-BA7A-4C2E-BDFC-042621E84349}" dt="2024-06-12T11:01:27.927" v="580"/>
          <ac:spMkLst>
            <pc:docMk/>
            <pc:sldMk cId="3313110108" sldId="257"/>
            <ac:spMk id="17" creationId="{86CD99BB-F259-E542-E793-6738CC3CF1BB}"/>
          </ac:spMkLst>
        </pc:spChg>
        <pc:spChg chg="add del mod">
          <ac:chgData name="仲谷天芽_沼津" userId="S::d21123@numazu.kosen-ac.jp::84a14a63-7b00-4587-94f3-ca76b914f141" providerId="AD" clId="Web-{8956EDA8-BA7A-4C2E-BDFC-042621E84349}" dt="2024-06-12T11:01:42.490" v="594"/>
          <ac:spMkLst>
            <pc:docMk/>
            <pc:sldMk cId="3313110108" sldId="257"/>
            <ac:spMk id="21" creationId="{43DD89E8-DCC0-E01F-4A76-8844A42DF4B5}"/>
          </ac:spMkLst>
        </pc:spChg>
        <pc:spChg chg="add del mod">
          <ac:chgData name="仲谷天芽_沼津" userId="S::d21123@numazu.kosen-ac.jp::84a14a63-7b00-4587-94f3-ca76b914f141" providerId="AD" clId="Web-{8956EDA8-BA7A-4C2E-BDFC-042621E84349}" dt="2024-06-12T11:01:44.849" v="595"/>
          <ac:spMkLst>
            <pc:docMk/>
            <pc:sldMk cId="3313110108" sldId="257"/>
            <ac:spMk id="23" creationId="{D56AAF67-D4FB-02AC-B0C1-37EEDFE838FB}"/>
          </ac:spMkLst>
        </pc:spChg>
        <pc:spChg chg="add del">
          <ac:chgData name="仲谷天芽_沼津" userId="S::d21123@numazu.kosen-ac.jp::84a14a63-7b00-4587-94f3-ca76b914f141" providerId="AD" clId="Web-{8956EDA8-BA7A-4C2E-BDFC-042621E84349}" dt="2024-06-12T11:02:05.787" v="596"/>
          <ac:spMkLst>
            <pc:docMk/>
            <pc:sldMk cId="3313110108" sldId="257"/>
            <ac:spMk id="25" creationId="{9208647C-30B8-E73B-8E5E-FD9AE9FABF94}"/>
          </ac:spMkLst>
        </pc:spChg>
        <pc:spChg chg="add">
          <ac:chgData name="仲谷天芽_沼津" userId="S::d21123@numazu.kosen-ac.jp::84a14a63-7b00-4587-94f3-ca76b914f141" providerId="AD" clId="Web-{8956EDA8-BA7A-4C2E-BDFC-042621E84349}" dt="2024-06-12T11:01:32.458" v="590"/>
          <ac:spMkLst>
            <pc:docMk/>
            <pc:sldMk cId="3313110108" sldId="257"/>
            <ac:spMk id="27" creationId="{1EE95A59-58FC-8862-A1BA-93CDAE69F8AA}"/>
          </ac:spMkLst>
        </pc:spChg>
        <pc:spChg chg="add">
          <ac:chgData name="仲谷天芽_沼津" userId="S::d21123@numazu.kosen-ac.jp::84a14a63-7b00-4587-94f3-ca76b914f141" providerId="AD" clId="Web-{8956EDA8-BA7A-4C2E-BDFC-042621E84349}" dt="2024-06-12T11:01:32.474" v="592"/>
          <ac:spMkLst>
            <pc:docMk/>
            <pc:sldMk cId="3313110108" sldId="257"/>
            <ac:spMk id="31" creationId="{11B3CE09-03FD-6952-68C4-15942E132045}"/>
          </ac:spMkLst>
        </pc:spChg>
        <pc:spChg chg="add ord">
          <ac:chgData name="仲谷天芽_沼津" userId="S::d21123@numazu.kosen-ac.jp::84a14a63-7b00-4587-94f3-ca76b914f141" providerId="AD" clId="Web-{8956EDA8-BA7A-4C2E-BDFC-042621E84349}" dt="2024-06-12T11:02:16.600" v="598"/>
          <ac:spMkLst>
            <pc:docMk/>
            <pc:sldMk cId="3313110108" sldId="257"/>
            <ac:spMk id="35" creationId="{639E8214-4A33-65F8-0265-A371315FC87C}"/>
          </ac:spMkLst>
        </pc:spChg>
        <pc:picChg chg="add del mod">
          <ac:chgData name="仲谷天芽_沼津" userId="S::d21123@numazu.kosen-ac.jp::84a14a63-7b00-4587-94f3-ca76b914f141" providerId="AD" clId="Web-{8956EDA8-BA7A-4C2E-BDFC-042621E84349}" dt="2024-06-12T11:01:31.442" v="584"/>
          <ac:picMkLst>
            <pc:docMk/>
            <pc:sldMk cId="3313110108" sldId="257"/>
            <ac:picMk id="4" creationId="{EA8265F8-FA4F-9140-2F9A-B1383C4C5B95}"/>
          </ac:picMkLst>
        </pc:picChg>
        <pc:picChg chg="add del">
          <ac:chgData name="仲谷天芽_沼津" userId="S::d21123@numazu.kosen-ac.jp::84a14a63-7b00-4587-94f3-ca76b914f141" providerId="AD" clId="Web-{8956EDA8-BA7A-4C2E-BDFC-042621E84349}" dt="2024-06-12T11:01:27.927" v="579"/>
          <ac:picMkLst>
            <pc:docMk/>
            <pc:sldMk cId="3313110108" sldId="257"/>
            <ac:picMk id="19" creationId="{2E3524DE-3C6E-E5DA-58C2-B45F2F29F860}"/>
          </ac:picMkLst>
        </pc:picChg>
        <pc:picChg chg="add">
          <ac:chgData name="仲谷天芽_沼津" userId="S::d21123@numazu.kosen-ac.jp::84a14a63-7b00-4587-94f3-ca76b914f141" providerId="AD" clId="Web-{8956EDA8-BA7A-4C2E-BDFC-042621E84349}" dt="2024-06-12T11:01:32.489" v="593"/>
          <ac:picMkLst>
            <pc:docMk/>
            <pc:sldMk cId="3313110108" sldId="257"/>
            <ac:picMk id="33" creationId="{D513FCE8-C5A3-E851-CA40-AB50064BADAF}"/>
          </ac:picMkLst>
        </pc:picChg>
        <pc:cxnChg chg="del">
          <ac:chgData name="仲谷天芽_沼津" userId="S::d21123@numazu.kosen-ac.jp::84a14a63-7b00-4587-94f3-ca76b914f141" providerId="AD" clId="Web-{8956EDA8-BA7A-4C2E-BDFC-042621E84349}" dt="2024-06-12T11:01:31.474" v="586"/>
          <ac:cxnSpMkLst>
            <pc:docMk/>
            <pc:sldMk cId="3313110108" sldId="257"/>
            <ac:cxnSpMk id="5" creationId="{05C52ED2-2099-53EE-93A1-BAF2693006B9}"/>
          </ac:cxnSpMkLst>
        </pc:cxnChg>
        <pc:cxnChg chg="add del">
          <ac:chgData name="仲谷天芽_沼津" userId="S::d21123@numazu.kosen-ac.jp::84a14a63-7b00-4587-94f3-ca76b914f141" providerId="AD" clId="Web-{8956EDA8-BA7A-4C2E-BDFC-042621E84349}" dt="2024-06-12T11:01:27.927" v="581"/>
          <ac:cxnSpMkLst>
            <pc:docMk/>
            <pc:sldMk cId="3313110108" sldId="257"/>
            <ac:cxnSpMk id="15" creationId="{2923BDBD-E2B2-CEAC-5A01-7D04F57DA39F}"/>
          </ac:cxnSpMkLst>
        </pc:cxnChg>
        <pc:cxnChg chg="add">
          <ac:chgData name="仲谷天芽_沼津" userId="S::d21123@numazu.kosen-ac.jp::84a14a63-7b00-4587-94f3-ca76b914f141" providerId="AD" clId="Web-{8956EDA8-BA7A-4C2E-BDFC-042621E84349}" dt="2024-06-12T11:01:32.474" v="591"/>
          <ac:cxnSpMkLst>
            <pc:docMk/>
            <pc:sldMk cId="3313110108" sldId="257"/>
            <ac:cxnSpMk id="29" creationId="{8FF41B8C-FCD8-0C2D-08F5-560BCDA39004}"/>
          </ac:cxnSpMkLst>
        </pc:cxnChg>
      </pc:sldChg>
      <pc:sldChg chg="addSp delSp modSp">
        <pc:chgData name="仲谷天芽_沼津" userId="S::d21123@numazu.kosen-ac.jp::84a14a63-7b00-4587-94f3-ca76b914f141" providerId="AD" clId="Web-{8956EDA8-BA7A-4C2E-BDFC-042621E84349}" dt="2024-06-12T11:00:43.237" v="572"/>
        <pc:sldMkLst>
          <pc:docMk/>
          <pc:sldMk cId="3081416825" sldId="258"/>
        </pc:sldMkLst>
        <pc:picChg chg="add del mod">
          <ac:chgData name="仲谷天芽_沼津" userId="S::d21123@numazu.kosen-ac.jp::84a14a63-7b00-4587-94f3-ca76b914f141" providerId="AD" clId="Web-{8956EDA8-BA7A-4C2E-BDFC-042621E84349}" dt="2024-06-12T10:28:18.135" v="242"/>
          <ac:picMkLst>
            <pc:docMk/>
            <pc:sldMk cId="3081416825" sldId="258"/>
            <ac:picMk id="6" creationId="{9CC16C8C-8CA3-97A3-37FC-06D9671C95B3}"/>
          </ac:picMkLst>
        </pc:picChg>
        <pc:picChg chg="add">
          <ac:chgData name="仲谷天芽_沼津" userId="S::d21123@numazu.kosen-ac.jp::84a14a63-7b00-4587-94f3-ca76b914f141" providerId="AD" clId="Web-{8956EDA8-BA7A-4C2E-BDFC-042621E84349}" dt="2024-06-12T10:28:15.338" v="241"/>
          <ac:picMkLst>
            <pc:docMk/>
            <pc:sldMk cId="3081416825" sldId="258"/>
            <ac:picMk id="9" creationId="{D69D1F88-C4FD-1D4A-1991-A1D84290CC26}"/>
          </ac:picMkLst>
        </pc:picChg>
        <pc:picChg chg="add">
          <ac:chgData name="仲谷天芽_沼津" userId="S::d21123@numazu.kosen-ac.jp::84a14a63-7b00-4587-94f3-ca76b914f141" providerId="AD" clId="Web-{8956EDA8-BA7A-4C2E-BDFC-042621E84349}" dt="2024-06-12T11:00:43.237" v="572"/>
          <ac:picMkLst>
            <pc:docMk/>
            <pc:sldMk cId="3081416825" sldId="258"/>
            <ac:picMk id="12" creationId="{1B09E810-9020-D2E3-C3C5-FCD5CBD2FFBF}"/>
          </ac:picMkLst>
        </pc:picChg>
      </pc:sldChg>
      <pc:sldChg chg="addSp delSp modSp">
        <pc:chgData name="仲谷天芽_沼津" userId="S::d21123@numazu.kosen-ac.jp::84a14a63-7b00-4587-94f3-ca76b914f141" providerId="AD" clId="Web-{8956EDA8-BA7A-4C2E-BDFC-042621E84349}" dt="2024-06-12T11:00:46.363" v="573"/>
        <pc:sldMkLst>
          <pc:docMk/>
          <pc:sldMk cId="3312498711" sldId="259"/>
        </pc:sldMkLst>
        <pc:picChg chg="del">
          <ac:chgData name="仲谷天芽_沼津" userId="S::d21123@numazu.kosen-ac.jp::84a14a63-7b00-4587-94f3-ca76b914f141" providerId="AD" clId="Web-{8956EDA8-BA7A-4C2E-BDFC-042621E84349}" dt="2024-06-12T10:28:06.151" v="239"/>
          <ac:picMkLst>
            <pc:docMk/>
            <pc:sldMk cId="3312498711" sldId="259"/>
            <ac:picMk id="6" creationId="{9CC16C8C-8CA3-97A3-37FC-06D9671C95B3}"/>
          </ac:picMkLst>
        </pc:picChg>
        <pc:picChg chg="add mod">
          <ac:chgData name="仲谷天芽_沼津" userId="S::d21123@numazu.kosen-ac.jp::84a14a63-7b00-4587-94f3-ca76b914f141" providerId="AD" clId="Web-{8956EDA8-BA7A-4C2E-BDFC-042621E84349}" dt="2024-06-12T10:28:11.510" v="240" actId="1076"/>
          <ac:picMkLst>
            <pc:docMk/>
            <pc:sldMk cId="3312498711" sldId="259"/>
            <ac:picMk id="10" creationId="{919BEB33-8A6C-C24A-7027-46DE2D7CC300}"/>
          </ac:picMkLst>
        </pc:picChg>
        <pc:picChg chg="add">
          <ac:chgData name="仲谷天芽_沼津" userId="S::d21123@numazu.kosen-ac.jp::84a14a63-7b00-4587-94f3-ca76b914f141" providerId="AD" clId="Web-{8956EDA8-BA7A-4C2E-BDFC-042621E84349}" dt="2024-06-12T11:00:46.363" v="573"/>
          <ac:picMkLst>
            <pc:docMk/>
            <pc:sldMk cId="3312498711" sldId="259"/>
            <ac:picMk id="13" creationId="{B6C4FCC6-45F3-677F-6021-9A3291B37500}"/>
          </ac:picMkLst>
        </pc:picChg>
      </pc:sldChg>
      <pc:sldChg chg="addSp delSp modSp">
        <pc:chgData name="仲谷天芽_沼津" userId="S::d21123@numazu.kosen-ac.jp::84a14a63-7b00-4587-94f3-ca76b914f141" providerId="AD" clId="Web-{8956EDA8-BA7A-4C2E-BDFC-042621E84349}" dt="2024-06-12T10:33:42.772" v="269" actId="1076"/>
        <pc:sldMkLst>
          <pc:docMk/>
          <pc:sldMk cId="899366705" sldId="261"/>
        </pc:sldMkLst>
        <pc:picChg chg="add mod">
          <ac:chgData name="仲谷天芽_沼津" userId="S::d21123@numazu.kosen-ac.jp::84a14a63-7b00-4587-94f3-ca76b914f141" providerId="AD" clId="Web-{8956EDA8-BA7A-4C2E-BDFC-042621E84349}" dt="2024-06-12T10:29:07.043" v="253" actId="14100"/>
          <ac:picMkLst>
            <pc:docMk/>
            <pc:sldMk cId="899366705" sldId="261"/>
            <ac:picMk id="4" creationId="{48054A96-9926-0BE7-5E1E-D4DBC1F5D1F2}"/>
          </ac:picMkLst>
        </pc:picChg>
        <pc:picChg chg="del">
          <ac:chgData name="仲谷天芽_沼津" userId="S::d21123@numazu.kosen-ac.jp::84a14a63-7b00-4587-94f3-ca76b914f141" providerId="AD" clId="Web-{8956EDA8-BA7A-4C2E-BDFC-042621E84349}" dt="2024-06-12T10:31:33.846" v="258"/>
          <ac:picMkLst>
            <pc:docMk/>
            <pc:sldMk cId="899366705" sldId="261"/>
            <ac:picMk id="6" creationId="{3FAA3A2D-370C-010C-5EA0-03E209256A52}"/>
          </ac:picMkLst>
        </pc:picChg>
        <pc:picChg chg="add mod">
          <ac:chgData name="仲谷天芽_沼津" userId="S::d21123@numazu.kosen-ac.jp::84a14a63-7b00-4587-94f3-ca76b914f141" providerId="AD" clId="Web-{8956EDA8-BA7A-4C2E-BDFC-042621E84349}" dt="2024-06-12T10:29:12.637" v="255" actId="1076"/>
          <ac:picMkLst>
            <pc:docMk/>
            <pc:sldMk cId="899366705" sldId="261"/>
            <ac:picMk id="7" creationId="{0D6B1EFC-D597-C9FC-7C67-192EFCA1C162}"/>
          </ac:picMkLst>
        </pc:picChg>
        <pc:picChg chg="add mod">
          <ac:chgData name="仲谷天芽_沼津" userId="S::d21123@numazu.kosen-ac.jp::84a14a63-7b00-4587-94f3-ca76b914f141" providerId="AD" clId="Web-{8956EDA8-BA7A-4C2E-BDFC-042621E84349}" dt="2024-06-12T10:33:42.772" v="269" actId="1076"/>
          <ac:picMkLst>
            <pc:docMk/>
            <pc:sldMk cId="899366705" sldId="261"/>
            <ac:picMk id="9" creationId="{DEF8ADF9-EA9F-8FE0-3AAD-3D7D20FA7D59}"/>
          </ac:picMkLst>
        </pc:picChg>
        <pc:picChg chg="add del mod">
          <ac:chgData name="仲谷天芽_沼津" userId="S::d21123@numazu.kosen-ac.jp::84a14a63-7b00-4587-94f3-ca76b914f141" providerId="AD" clId="Web-{8956EDA8-BA7A-4C2E-BDFC-042621E84349}" dt="2024-06-12T10:31:49.174" v="264"/>
          <ac:picMkLst>
            <pc:docMk/>
            <pc:sldMk cId="899366705" sldId="261"/>
            <ac:picMk id="11" creationId="{F0BEB403-C8E8-90FF-6D22-8457C3D0065B}"/>
          </ac:picMkLst>
        </pc:picChg>
        <pc:picChg chg="add mod">
          <ac:chgData name="仲谷天芽_沼津" userId="S::d21123@numazu.kosen-ac.jp::84a14a63-7b00-4587-94f3-ca76b914f141" providerId="AD" clId="Web-{8956EDA8-BA7A-4C2E-BDFC-042621E84349}" dt="2024-06-12T10:33:39.038" v="268" actId="1076"/>
          <ac:picMkLst>
            <pc:docMk/>
            <pc:sldMk cId="899366705" sldId="261"/>
            <ac:picMk id="12" creationId="{7F01C7A8-0FA4-9ECB-C984-E4767CE66FE9}"/>
          </ac:picMkLst>
        </pc:picChg>
        <pc:picChg chg="del">
          <ac:chgData name="仲谷天芽_沼津" userId="S::d21123@numazu.kosen-ac.jp::84a14a63-7b00-4587-94f3-ca76b914f141" providerId="AD" clId="Web-{8956EDA8-BA7A-4C2E-BDFC-042621E84349}" dt="2024-06-12T10:28:45.215" v="245"/>
          <ac:picMkLst>
            <pc:docMk/>
            <pc:sldMk cId="899366705" sldId="261"/>
            <ac:picMk id="16" creationId="{D97BA460-E960-6ED0-7E3A-952F06E1B339}"/>
          </ac:picMkLst>
        </pc:picChg>
      </pc:sldChg>
      <pc:sldChg chg="modSp">
        <pc:chgData name="仲谷天芽_沼津" userId="S::d21123@numazu.kosen-ac.jp::84a14a63-7b00-4587-94f3-ca76b914f141" providerId="AD" clId="Web-{8956EDA8-BA7A-4C2E-BDFC-042621E84349}" dt="2024-06-12T10:40:42.475" v="295" actId="20577"/>
        <pc:sldMkLst>
          <pc:docMk/>
          <pc:sldMk cId="4278432898" sldId="267"/>
        </pc:sldMkLst>
        <pc:spChg chg="mod">
          <ac:chgData name="仲谷天芽_沼津" userId="S::d21123@numazu.kosen-ac.jp::84a14a63-7b00-4587-94f3-ca76b914f141" providerId="AD" clId="Web-{8956EDA8-BA7A-4C2E-BDFC-042621E84349}" dt="2024-06-12T10:40:42.475" v="295" actId="20577"/>
          <ac:spMkLst>
            <pc:docMk/>
            <pc:sldMk cId="4278432898" sldId="267"/>
            <ac:spMk id="9" creationId="{DBAE453D-8AAA-0F6B-294B-BE15F0400651}"/>
          </ac:spMkLst>
        </pc:spChg>
      </pc:sldChg>
      <pc:sldChg chg="addSp delSp modSp">
        <pc:chgData name="仲谷天芽_沼津" userId="S::d21123@numazu.kosen-ac.jp::84a14a63-7b00-4587-94f3-ca76b914f141" providerId="AD" clId="Web-{8956EDA8-BA7A-4C2E-BDFC-042621E84349}" dt="2024-06-12T10:53:44.144" v="471" actId="1076"/>
        <pc:sldMkLst>
          <pc:docMk/>
          <pc:sldMk cId="3218562361" sldId="268"/>
        </pc:sldMkLst>
        <pc:spChg chg="add mod">
          <ac:chgData name="仲谷天芽_沼津" userId="S::d21123@numazu.kosen-ac.jp::84a14a63-7b00-4587-94f3-ca76b914f141" providerId="AD" clId="Web-{8956EDA8-BA7A-4C2E-BDFC-042621E84349}" dt="2024-06-12T10:24:50.550" v="220" actId="1076"/>
          <ac:spMkLst>
            <pc:docMk/>
            <pc:sldMk cId="3218562361" sldId="268"/>
            <ac:spMk id="4" creationId="{EF67A984-4906-8B5C-C5A6-B8EFDDF70323}"/>
          </ac:spMkLst>
        </pc:spChg>
        <pc:spChg chg="del">
          <ac:chgData name="仲谷天芽_沼津" userId="S::d21123@numazu.kosen-ac.jp::84a14a63-7b00-4587-94f3-ca76b914f141" providerId="AD" clId="Web-{8956EDA8-BA7A-4C2E-BDFC-042621E84349}" dt="2024-06-12T10:07:34.903" v="56"/>
          <ac:spMkLst>
            <pc:docMk/>
            <pc:sldMk cId="3218562361" sldId="268"/>
            <ac:spMk id="6" creationId="{243F670D-99AB-81D3-A0A4-2BB6B137C633}"/>
          </ac:spMkLst>
        </pc:spChg>
        <pc:spChg chg="add mod">
          <ac:chgData name="仲谷天芽_沼津" userId="S::d21123@numazu.kosen-ac.jp::84a14a63-7b00-4587-94f3-ca76b914f141" providerId="AD" clId="Web-{8956EDA8-BA7A-4C2E-BDFC-042621E84349}" dt="2024-06-12T10:24:55.409" v="221" actId="1076"/>
          <ac:spMkLst>
            <pc:docMk/>
            <pc:sldMk cId="3218562361" sldId="268"/>
            <ac:spMk id="7" creationId="{75FDF7A9-A4AA-5432-9950-DABC0337EACF}"/>
          </ac:spMkLst>
        </pc:spChg>
        <pc:spChg chg="del">
          <ac:chgData name="仲谷天芽_沼津" userId="S::d21123@numazu.kosen-ac.jp::84a14a63-7b00-4587-94f3-ca76b914f141" providerId="AD" clId="Web-{8956EDA8-BA7A-4C2E-BDFC-042621E84349}" dt="2024-06-12T10:07:34.903" v="55"/>
          <ac:spMkLst>
            <pc:docMk/>
            <pc:sldMk cId="3218562361" sldId="268"/>
            <ac:spMk id="9" creationId="{DBAE453D-8AAA-0F6B-294B-BE15F0400651}"/>
          </ac:spMkLst>
        </pc:spChg>
        <pc:spChg chg="add mod">
          <ac:chgData name="仲谷天芽_沼津" userId="S::d21123@numazu.kosen-ac.jp::84a14a63-7b00-4587-94f3-ca76b914f141" providerId="AD" clId="Web-{8956EDA8-BA7A-4C2E-BDFC-042621E84349}" dt="2024-06-12T10:53:44.144" v="471" actId="1076"/>
          <ac:spMkLst>
            <pc:docMk/>
            <pc:sldMk cId="3218562361" sldId="268"/>
            <ac:spMk id="10" creationId="{ED3F3D0B-4A08-E136-508A-806E0445136F}"/>
          </ac:spMkLst>
        </pc:spChg>
        <pc:spChg chg="mod">
          <ac:chgData name="仲谷天芽_沼津" userId="S::d21123@numazu.kosen-ac.jp::84a14a63-7b00-4587-94f3-ca76b914f141" providerId="AD" clId="Web-{8956EDA8-BA7A-4C2E-BDFC-042621E84349}" dt="2024-06-12T10:24:42.956" v="217" actId="1076"/>
          <ac:spMkLst>
            <pc:docMk/>
            <pc:sldMk cId="3218562361" sldId="268"/>
            <ac:spMk id="11" creationId="{47130C2B-D5DF-42AC-89B5-FC51A0DB5586}"/>
          </ac:spMkLst>
        </pc:spChg>
        <pc:spChg chg="del mod">
          <ac:chgData name="仲谷天芽_沼津" userId="S::d21123@numazu.kosen-ac.jp::84a14a63-7b00-4587-94f3-ca76b914f141" providerId="AD" clId="Web-{8956EDA8-BA7A-4C2E-BDFC-042621E84349}" dt="2024-06-12T10:53:23.800" v="461"/>
          <ac:spMkLst>
            <pc:docMk/>
            <pc:sldMk cId="3218562361" sldId="268"/>
            <ac:spMk id="12" creationId="{8B002249-8A2F-B90F-75CB-4F510FEE3672}"/>
          </ac:spMkLst>
        </pc:spChg>
        <pc:spChg chg="del">
          <ac:chgData name="仲谷天芽_沼津" userId="S::d21123@numazu.kosen-ac.jp::84a14a63-7b00-4587-94f3-ca76b914f141" providerId="AD" clId="Web-{8956EDA8-BA7A-4C2E-BDFC-042621E84349}" dt="2024-06-12T10:12:51.383" v="80"/>
          <ac:spMkLst>
            <pc:docMk/>
            <pc:sldMk cId="3218562361" sldId="268"/>
            <ac:spMk id="14" creationId="{63BE1198-30A5-9883-6949-4640E5BB1370}"/>
          </ac:spMkLst>
        </pc:spChg>
        <pc:spChg chg="del">
          <ac:chgData name="仲谷天芽_沼津" userId="S::d21123@numazu.kosen-ac.jp::84a14a63-7b00-4587-94f3-ca76b914f141" providerId="AD" clId="Web-{8956EDA8-BA7A-4C2E-BDFC-042621E84349}" dt="2024-06-12T10:12:51.383" v="81"/>
          <ac:spMkLst>
            <pc:docMk/>
            <pc:sldMk cId="3218562361" sldId="268"/>
            <ac:spMk id="15" creationId="{D35785E0-C78B-D203-99C7-15C671008CE8}"/>
          </ac:spMkLst>
        </pc:spChg>
        <pc:spChg chg="add">
          <ac:chgData name="仲谷天芽_沼津" userId="S::d21123@numazu.kosen-ac.jp::84a14a63-7b00-4587-94f3-ca76b914f141" providerId="AD" clId="Web-{8956EDA8-BA7A-4C2E-BDFC-042621E84349}" dt="2024-06-12T10:53:18.862" v="460"/>
          <ac:spMkLst>
            <pc:docMk/>
            <pc:sldMk cId="3218562361" sldId="268"/>
            <ac:spMk id="17" creationId="{8CAF85C3-F93A-5827-D951-8E7019DEAFCE}"/>
          </ac:spMkLst>
        </pc:spChg>
        <pc:picChg chg="add del mod">
          <ac:chgData name="仲谷天芽_沼津" userId="S::d21123@numazu.kosen-ac.jp::84a14a63-7b00-4587-94f3-ca76b914f141" providerId="AD" clId="Web-{8956EDA8-BA7A-4C2E-BDFC-042621E84349}" dt="2024-06-12T10:40:54.772" v="296"/>
          <ac:picMkLst>
            <pc:docMk/>
            <pc:sldMk cId="3218562361" sldId="268"/>
            <ac:picMk id="13" creationId="{FCC32EC2-AF23-3FD4-551C-6005C2851B4A}"/>
          </ac:picMkLst>
        </pc:picChg>
      </pc:sldChg>
      <pc:sldChg chg="modSp">
        <pc:chgData name="仲谷天芽_沼津" userId="S::d21123@numazu.kosen-ac.jp::84a14a63-7b00-4587-94f3-ca76b914f141" providerId="AD" clId="Web-{8956EDA8-BA7A-4C2E-BDFC-042621E84349}" dt="2024-06-12T10:56:13.618" v="517" actId="20577"/>
        <pc:sldMkLst>
          <pc:docMk/>
          <pc:sldMk cId="2135017355" sldId="269"/>
        </pc:sldMkLst>
        <pc:spChg chg="mod">
          <ac:chgData name="仲谷天芽_沼津" userId="S::d21123@numazu.kosen-ac.jp::84a14a63-7b00-4587-94f3-ca76b914f141" providerId="AD" clId="Web-{8956EDA8-BA7A-4C2E-BDFC-042621E84349}" dt="2024-06-12T10:56:13.618" v="517" actId="20577"/>
          <ac:spMkLst>
            <pc:docMk/>
            <pc:sldMk cId="2135017355" sldId="269"/>
            <ac:spMk id="11" creationId="{47130C2B-D5DF-42AC-89B5-FC51A0DB5586}"/>
          </ac:spMkLst>
        </pc:spChg>
        <pc:spChg chg="mod">
          <ac:chgData name="仲谷天芽_沼津" userId="S::d21123@numazu.kosen-ac.jp::84a14a63-7b00-4587-94f3-ca76b914f141" providerId="AD" clId="Web-{8956EDA8-BA7A-4C2E-BDFC-042621E84349}" dt="2024-06-12T10:53:06.986" v="459" actId="1076"/>
          <ac:spMkLst>
            <pc:docMk/>
            <pc:sldMk cId="2135017355" sldId="269"/>
            <ac:spMk id="12" creationId="{8B002249-8A2F-B90F-75CB-4F510FEE3672}"/>
          </ac:spMkLst>
        </pc:spChg>
      </pc:sldChg>
      <pc:sldChg chg="addSp modSp">
        <pc:chgData name="仲谷天芽_沼津" userId="S::d21123@numazu.kosen-ac.jp::84a14a63-7b00-4587-94f3-ca76b914f141" providerId="AD" clId="Web-{8956EDA8-BA7A-4C2E-BDFC-042621E84349}" dt="2024-06-12T10:59:37.704" v="569" actId="1076"/>
        <pc:sldMkLst>
          <pc:docMk/>
          <pc:sldMk cId="874975706" sldId="270"/>
        </pc:sldMkLst>
        <pc:picChg chg="add mod">
          <ac:chgData name="仲谷天芽_沼津" userId="S::d21123@numazu.kosen-ac.jp::84a14a63-7b00-4587-94f3-ca76b914f141" providerId="AD" clId="Web-{8956EDA8-BA7A-4C2E-BDFC-042621E84349}" dt="2024-06-12T10:59:28.141" v="564" actId="1076"/>
          <ac:picMkLst>
            <pc:docMk/>
            <pc:sldMk cId="874975706" sldId="270"/>
            <ac:picMk id="2" creationId="{2912D00B-E3B1-9491-1678-C4A05EE043CA}"/>
          </ac:picMkLst>
        </pc:picChg>
        <pc:picChg chg="add mod">
          <ac:chgData name="仲谷天芽_沼津" userId="S::d21123@numazu.kosen-ac.jp::84a14a63-7b00-4587-94f3-ca76b914f141" providerId="AD" clId="Web-{8956EDA8-BA7A-4C2E-BDFC-042621E84349}" dt="2024-06-12T10:59:37.704" v="569" actId="1076"/>
          <ac:picMkLst>
            <pc:docMk/>
            <pc:sldMk cId="874975706" sldId="270"/>
            <ac:picMk id="4" creationId="{D27FEC95-44E7-E8BE-0697-614F9DF69F47}"/>
          </ac:picMkLst>
        </pc:picChg>
        <pc:picChg chg="add mod">
          <ac:chgData name="仲谷天芽_沼津" userId="S::d21123@numazu.kosen-ac.jp::84a14a63-7b00-4587-94f3-ca76b914f141" providerId="AD" clId="Web-{8956EDA8-BA7A-4C2E-BDFC-042621E84349}" dt="2024-06-12T10:59:35.563" v="568" actId="1076"/>
          <ac:picMkLst>
            <pc:docMk/>
            <pc:sldMk cId="874975706" sldId="270"/>
            <ac:picMk id="5" creationId="{A592F8AE-6C7F-E4F8-7ABE-A17A680D7327}"/>
          </ac:picMkLst>
        </pc:picChg>
      </pc:sldChg>
      <pc:sldChg chg="addSp delSp modSp">
        <pc:chgData name="仲谷天芽_沼津" userId="S::d21123@numazu.kosen-ac.jp::84a14a63-7b00-4587-94f3-ca76b914f141" providerId="AD" clId="Web-{8956EDA8-BA7A-4C2E-BDFC-042621E84349}" dt="2024-06-12T10:57:01.198" v="536" actId="20577"/>
        <pc:sldMkLst>
          <pc:docMk/>
          <pc:sldMk cId="991093968" sldId="273"/>
        </pc:sldMkLst>
        <pc:spChg chg="add">
          <ac:chgData name="仲谷天芽_沼津" userId="S::d21123@numazu.kosen-ac.jp::84a14a63-7b00-4587-94f3-ca76b914f141" providerId="AD" clId="Web-{8956EDA8-BA7A-4C2E-BDFC-042621E84349}" dt="2024-06-12T10:53:56.098" v="472"/>
          <ac:spMkLst>
            <pc:docMk/>
            <pc:sldMk cId="991093968" sldId="273"/>
            <ac:spMk id="6" creationId="{6F0E802F-27B0-35FD-4169-D6D9A19EB30C}"/>
          </ac:spMkLst>
        </pc:spChg>
        <pc:spChg chg="mod">
          <ac:chgData name="仲谷天芽_沼津" userId="S::d21123@numazu.kosen-ac.jp::84a14a63-7b00-4587-94f3-ca76b914f141" providerId="AD" clId="Web-{8956EDA8-BA7A-4C2E-BDFC-042621E84349}" dt="2024-06-12T10:57:01.198" v="536" actId="20577"/>
          <ac:spMkLst>
            <pc:docMk/>
            <pc:sldMk cId="991093968" sldId="273"/>
            <ac:spMk id="11" creationId="{47130C2B-D5DF-42AC-89B5-FC51A0DB5586}"/>
          </ac:spMkLst>
        </pc:spChg>
        <pc:spChg chg="del mod">
          <ac:chgData name="仲谷天芽_沼津" userId="S::d21123@numazu.kosen-ac.jp::84a14a63-7b00-4587-94f3-ca76b914f141" providerId="AD" clId="Web-{8956EDA8-BA7A-4C2E-BDFC-042621E84349}" dt="2024-06-12T10:54:11.364" v="479"/>
          <ac:spMkLst>
            <pc:docMk/>
            <pc:sldMk cId="991093968" sldId="273"/>
            <ac:spMk id="12" creationId="{8B002249-8A2F-B90F-75CB-4F510FEE3672}"/>
          </ac:spMkLst>
        </pc:spChg>
      </pc:sldChg>
      <pc:sldChg chg="modSp">
        <pc:chgData name="仲谷天芽_沼津" userId="S::d21123@numazu.kosen-ac.jp::84a14a63-7b00-4587-94f3-ca76b914f141" providerId="AD" clId="Web-{8956EDA8-BA7A-4C2E-BDFC-042621E84349}" dt="2024-06-12T10:35:21.198" v="281" actId="20577"/>
        <pc:sldMkLst>
          <pc:docMk/>
          <pc:sldMk cId="3050604009" sldId="274"/>
        </pc:sldMkLst>
        <pc:spChg chg="mod">
          <ac:chgData name="仲谷天芽_沼津" userId="S::d21123@numazu.kosen-ac.jp::84a14a63-7b00-4587-94f3-ca76b914f141" providerId="AD" clId="Web-{8956EDA8-BA7A-4C2E-BDFC-042621E84349}" dt="2024-06-12T10:35:21.198" v="281" actId="20577"/>
          <ac:spMkLst>
            <pc:docMk/>
            <pc:sldMk cId="3050604009" sldId="274"/>
            <ac:spMk id="9" creationId="{B537F70B-96D7-9D0F-3F96-E39FDFF9C6D2}"/>
          </ac:spMkLst>
        </pc:spChg>
      </pc:sldChg>
      <pc:sldChg chg="addSp delSp modSp add replId">
        <pc:chgData name="仲谷天芽_沼津" userId="S::d21123@numazu.kosen-ac.jp::84a14a63-7b00-4587-94f3-ca76b914f141" providerId="AD" clId="Web-{8956EDA8-BA7A-4C2E-BDFC-042621E84349}" dt="2024-06-12T10:48:41.336" v="411" actId="1076"/>
        <pc:sldMkLst>
          <pc:docMk/>
          <pc:sldMk cId="440568051" sldId="278"/>
        </pc:sldMkLst>
        <pc:spChg chg="mod">
          <ac:chgData name="仲谷天芽_沼津" userId="S::d21123@numazu.kosen-ac.jp::84a14a63-7b00-4587-94f3-ca76b914f141" providerId="AD" clId="Web-{8956EDA8-BA7A-4C2E-BDFC-042621E84349}" dt="2024-06-12T10:47:51.022" v="396" actId="1076"/>
          <ac:spMkLst>
            <pc:docMk/>
            <pc:sldMk cId="440568051" sldId="278"/>
            <ac:spMk id="3" creationId="{9FC4FCDE-5204-B88E-8EC3-6BFD8800E24A}"/>
          </ac:spMkLst>
        </pc:spChg>
        <pc:spChg chg="del">
          <ac:chgData name="仲谷天芽_沼津" userId="S::d21123@numazu.kosen-ac.jp::84a14a63-7b00-4587-94f3-ca76b914f141" providerId="AD" clId="Web-{8956EDA8-BA7A-4C2E-BDFC-042621E84349}" dt="2024-06-12T10:03:32.394" v="3"/>
          <ac:spMkLst>
            <pc:docMk/>
            <pc:sldMk cId="440568051" sldId="278"/>
            <ac:spMk id="4" creationId="{0379798C-4B3F-086C-AAFA-11F80E2A1F05}"/>
          </ac:spMkLst>
        </pc:spChg>
        <pc:spChg chg="add mod">
          <ac:chgData name="仲谷天芽_沼津" userId="S::d21123@numazu.kosen-ac.jp::84a14a63-7b00-4587-94f3-ca76b914f141" providerId="AD" clId="Web-{8956EDA8-BA7A-4C2E-BDFC-042621E84349}" dt="2024-06-12T10:48:41.289" v="408" actId="1076"/>
          <ac:spMkLst>
            <pc:docMk/>
            <pc:sldMk cId="440568051" sldId="278"/>
            <ac:spMk id="6" creationId="{243F670D-99AB-81D3-A0A4-2BB6B137C633}"/>
          </ac:spMkLst>
        </pc:spChg>
        <pc:spChg chg="del">
          <ac:chgData name="仲谷天芽_沼津" userId="S::d21123@numazu.kosen-ac.jp::84a14a63-7b00-4587-94f3-ca76b914f141" providerId="AD" clId="Web-{8956EDA8-BA7A-4C2E-BDFC-042621E84349}" dt="2024-06-12T10:03:32.394" v="2"/>
          <ac:spMkLst>
            <pc:docMk/>
            <pc:sldMk cId="440568051" sldId="278"/>
            <ac:spMk id="7" creationId="{94306AF2-45F7-D212-0B33-793DA8460D03}"/>
          </ac:spMkLst>
        </pc:spChg>
        <pc:spChg chg="del">
          <ac:chgData name="仲谷天芽_沼津" userId="S::d21123@numazu.kosen-ac.jp::84a14a63-7b00-4587-94f3-ca76b914f141" providerId="AD" clId="Web-{8956EDA8-BA7A-4C2E-BDFC-042621E84349}" dt="2024-06-12T10:03:32.394" v="1"/>
          <ac:spMkLst>
            <pc:docMk/>
            <pc:sldMk cId="440568051" sldId="278"/>
            <ac:spMk id="9" creationId="{DBAE453D-8AAA-0F6B-294B-BE15F0400651}"/>
          </ac:spMkLst>
        </pc:spChg>
        <pc:spChg chg="add mod">
          <ac:chgData name="仲谷天芽_沼津" userId="S::d21123@numazu.kosen-ac.jp::84a14a63-7b00-4587-94f3-ca76b914f141" providerId="AD" clId="Web-{8956EDA8-BA7A-4C2E-BDFC-042621E84349}" dt="2024-06-12T10:48:41.305" v="409" actId="1076"/>
          <ac:spMkLst>
            <pc:docMk/>
            <pc:sldMk cId="440568051" sldId="278"/>
            <ac:spMk id="10" creationId="{DBAE453D-8AAA-0F6B-294B-BE15F0400651}"/>
          </ac:spMkLst>
        </pc:spChg>
        <pc:spChg chg="add mod">
          <ac:chgData name="仲谷天芽_沼津" userId="S::d21123@numazu.kosen-ac.jp::84a14a63-7b00-4587-94f3-ca76b914f141" providerId="AD" clId="Web-{8956EDA8-BA7A-4C2E-BDFC-042621E84349}" dt="2024-06-12T10:48:41.321" v="410" actId="1076"/>
          <ac:spMkLst>
            <pc:docMk/>
            <pc:sldMk cId="440568051" sldId="278"/>
            <ac:spMk id="11" creationId="{D35785E0-C78B-D203-99C7-15C671008CE8}"/>
          </ac:spMkLst>
        </pc:spChg>
        <pc:spChg chg="add mod">
          <ac:chgData name="仲谷天芽_沼津" userId="S::d21123@numazu.kosen-ac.jp::84a14a63-7b00-4587-94f3-ca76b914f141" providerId="AD" clId="Web-{8956EDA8-BA7A-4C2E-BDFC-042621E84349}" dt="2024-06-12T10:48:41.336" v="411" actId="1076"/>
          <ac:spMkLst>
            <pc:docMk/>
            <pc:sldMk cId="440568051" sldId="278"/>
            <ac:spMk id="12" creationId="{63BE1198-30A5-9883-6949-4640E5BB1370}"/>
          </ac:spMkLst>
        </pc:spChg>
        <pc:spChg chg="add del mod">
          <ac:chgData name="仲谷天芽_沼津" userId="S::d21123@numazu.kosen-ac.jp::84a14a63-7b00-4587-94f3-ca76b914f141" providerId="AD" clId="Web-{8956EDA8-BA7A-4C2E-BDFC-042621E84349}" dt="2024-06-12T10:44:41.452" v="353"/>
          <ac:spMkLst>
            <pc:docMk/>
            <pc:sldMk cId="440568051" sldId="278"/>
            <ac:spMk id="13" creationId="{C993C0CC-2F90-DB2E-8A1B-ACA9995C9D84}"/>
          </ac:spMkLst>
        </pc:spChg>
      </pc:sldChg>
    </pc:docChg>
  </pc:docChgLst>
  <pc:docChgLst>
    <pc:chgData name="仲谷天芽_沼津" userId="S::d21123@numazu.kosen-ac.jp::84a14a63-7b00-4587-94f3-ca76b914f141" providerId="AD" clId="Web-{36BE93E9-27D4-4F47-BE94-E93D26D2C495}"/>
    <pc:docChg chg="modSld">
      <pc:chgData name="仲谷天芽_沼津" userId="S::d21123@numazu.kosen-ac.jp::84a14a63-7b00-4587-94f3-ca76b914f141" providerId="AD" clId="Web-{36BE93E9-27D4-4F47-BE94-E93D26D2C495}" dt="2024-06-12T12:24:08.231" v="4" actId="20577"/>
      <pc:docMkLst>
        <pc:docMk/>
      </pc:docMkLst>
      <pc:sldChg chg="modSp">
        <pc:chgData name="仲谷天芽_沼津" userId="S::d21123@numazu.kosen-ac.jp::84a14a63-7b00-4587-94f3-ca76b914f141" providerId="AD" clId="Web-{36BE93E9-27D4-4F47-BE94-E93D26D2C495}" dt="2024-06-12T12:22:29.838" v="0" actId="14100"/>
        <pc:sldMkLst>
          <pc:docMk/>
          <pc:sldMk cId="2135017355" sldId="269"/>
        </pc:sldMkLst>
        <pc:spChg chg="mod">
          <ac:chgData name="仲谷天芽_沼津" userId="S::d21123@numazu.kosen-ac.jp::84a14a63-7b00-4587-94f3-ca76b914f141" providerId="AD" clId="Web-{36BE93E9-27D4-4F47-BE94-E93D26D2C495}" dt="2024-06-12T12:22:29.838" v="0" actId="14100"/>
          <ac:spMkLst>
            <pc:docMk/>
            <pc:sldMk cId="2135017355" sldId="269"/>
            <ac:spMk id="11" creationId="{47130C2B-D5DF-42AC-89B5-FC51A0DB5586}"/>
          </ac:spMkLst>
        </pc:spChg>
      </pc:sldChg>
      <pc:sldChg chg="modSp">
        <pc:chgData name="仲谷天芽_沼津" userId="S::d21123@numazu.kosen-ac.jp::84a14a63-7b00-4587-94f3-ca76b914f141" providerId="AD" clId="Web-{36BE93E9-27D4-4F47-BE94-E93D26D2C495}" dt="2024-06-12T12:24:08.231" v="4" actId="20577"/>
        <pc:sldMkLst>
          <pc:docMk/>
          <pc:sldMk cId="2338980967" sldId="281"/>
        </pc:sldMkLst>
        <pc:spChg chg="mod">
          <ac:chgData name="仲谷天芽_沼津" userId="S::d21123@numazu.kosen-ac.jp::84a14a63-7b00-4587-94f3-ca76b914f141" providerId="AD" clId="Web-{36BE93E9-27D4-4F47-BE94-E93D26D2C495}" dt="2024-06-12T12:24:08.231" v="4" actId="20577"/>
          <ac:spMkLst>
            <pc:docMk/>
            <pc:sldMk cId="2338980967" sldId="281"/>
            <ac:spMk id="2" creationId="{79484AB6-A5BA-C489-6848-F3E9D125136A}"/>
          </ac:spMkLst>
        </pc:spChg>
      </pc:sldChg>
      <pc:sldChg chg="modSp">
        <pc:chgData name="仲谷天芽_沼津" userId="S::d21123@numazu.kosen-ac.jp::84a14a63-7b00-4587-94f3-ca76b914f141" providerId="AD" clId="Web-{36BE93E9-27D4-4F47-BE94-E93D26D2C495}" dt="2024-06-12T12:24:03.747" v="3" actId="20577"/>
        <pc:sldMkLst>
          <pc:docMk/>
          <pc:sldMk cId="3784020579" sldId="282"/>
        </pc:sldMkLst>
        <pc:spChg chg="mod">
          <ac:chgData name="仲谷天芽_沼津" userId="S::d21123@numazu.kosen-ac.jp::84a14a63-7b00-4587-94f3-ca76b914f141" providerId="AD" clId="Web-{36BE93E9-27D4-4F47-BE94-E93D26D2C495}" dt="2024-06-12T12:24:03.747" v="3" actId="20577"/>
          <ac:spMkLst>
            <pc:docMk/>
            <pc:sldMk cId="3784020579" sldId="282"/>
            <ac:spMk id="2" creationId="{79484AB6-A5BA-C489-6848-F3E9D125136A}"/>
          </ac:spMkLst>
        </pc:spChg>
      </pc:sldChg>
    </pc:docChg>
  </pc:docChgLst>
  <pc:docChgLst>
    <pc:chgData name="仲谷天芽_沼津" userId="S::d21123@numazu.kosen-ac.jp::84a14a63-7b00-4587-94f3-ca76b914f141" providerId="AD" clId="Web-{D8A3870C-3769-4603-A13D-CAC600B94C47}"/>
    <pc:docChg chg="delSld modSld">
      <pc:chgData name="仲谷天芽_沼津" userId="S::d21123@numazu.kosen-ac.jp::84a14a63-7b00-4587-94f3-ca76b914f141" providerId="AD" clId="Web-{D8A3870C-3769-4603-A13D-CAC600B94C47}" dt="2024-06-12T13:16:09.039" v="246"/>
      <pc:docMkLst>
        <pc:docMk/>
      </pc:docMkLst>
      <pc:sldChg chg="addSp delSp modSp del">
        <pc:chgData name="仲谷天芽_沼津" userId="S::d21123@numazu.kosen-ac.jp::84a14a63-7b00-4587-94f3-ca76b914f141" providerId="AD" clId="Web-{D8A3870C-3769-4603-A13D-CAC600B94C47}" dt="2024-06-12T13:13:20.549" v="113" actId="20577"/>
        <pc:sldMkLst>
          <pc:docMk/>
          <pc:sldMk cId="2338980967" sldId="281"/>
        </pc:sldMkLst>
        <pc:spChg chg="mod">
          <ac:chgData name="仲谷天芽_沼津" userId="S::d21123@numazu.kosen-ac.jp::84a14a63-7b00-4587-94f3-ca76b914f141" providerId="AD" clId="Web-{D8A3870C-3769-4603-A13D-CAC600B94C47}" dt="2024-06-12T13:13:20.549" v="113" actId="20577"/>
          <ac:spMkLst>
            <pc:docMk/>
            <pc:sldMk cId="2338980967" sldId="281"/>
            <ac:spMk id="15" creationId="{EE9C02C6-CA1A-503F-B04F-C499F294C7E8}"/>
          </ac:spMkLst>
        </pc:spChg>
        <pc:spChg chg="mod">
          <ac:chgData name="仲谷天芽_沼津" userId="S::d21123@numazu.kosen-ac.jp::84a14a63-7b00-4587-94f3-ca76b914f141" providerId="AD" clId="Web-{D8A3870C-3769-4603-A13D-CAC600B94C47}" dt="2024-06-12T13:11:54.327" v="44" actId="1076"/>
          <ac:spMkLst>
            <pc:docMk/>
            <pc:sldMk cId="2338980967" sldId="281"/>
            <ac:spMk id="17" creationId="{403D6C57-1DF7-E9A6-698D-F7E0A1B6B4C6}"/>
          </ac:spMkLst>
        </pc:spChg>
        <pc:picChg chg="add mod">
          <ac:chgData name="仲谷天芽_沼津" userId="S::d21123@numazu.kosen-ac.jp::84a14a63-7b00-4587-94f3-ca76b914f141" providerId="AD" clId="Web-{D8A3870C-3769-4603-A13D-CAC600B94C47}" dt="2024-06-12T13:10:14.152" v="10" actId="1076"/>
          <ac:picMkLst>
            <pc:docMk/>
            <pc:sldMk cId="2338980967" sldId="281"/>
            <ac:picMk id="4" creationId="{D8B5D61D-F85D-E53E-E880-2273039C7EE5}"/>
          </ac:picMkLst>
        </pc:picChg>
        <pc:picChg chg="del">
          <ac:chgData name="仲谷天芽_沼津" userId="S::d21123@numazu.kosen-ac.jp::84a14a63-7b00-4587-94f3-ca76b914f141" providerId="AD" clId="Web-{D8A3870C-3769-4603-A13D-CAC600B94C47}" dt="2024-06-12T13:09:54.120" v="6"/>
          <ac:picMkLst>
            <pc:docMk/>
            <pc:sldMk cId="2338980967" sldId="281"/>
            <ac:picMk id="10" creationId="{7BEB6C97-C001-25D2-3177-35127D4DB931}"/>
          </ac:picMkLst>
        </pc:picChg>
      </pc:sldChg>
      <pc:sldChg chg="modSp">
        <pc:chgData name="仲谷天芽_沼津" userId="S::d21123@numazu.kosen-ac.jp::84a14a63-7b00-4587-94f3-ca76b914f141" providerId="AD" clId="Web-{D8A3870C-3769-4603-A13D-CAC600B94C47}" dt="2024-06-12T13:16:09.039" v="246"/>
        <pc:sldMkLst>
          <pc:docMk/>
          <pc:sldMk cId="3784020579" sldId="282"/>
        </pc:sldMkLst>
        <pc:graphicFrameChg chg="mod modGraphic">
          <ac:chgData name="仲谷天芽_沼津" userId="S::d21123@numazu.kosen-ac.jp::84a14a63-7b00-4587-94f3-ca76b914f141" providerId="AD" clId="Web-{D8A3870C-3769-4603-A13D-CAC600B94C47}" dt="2024-06-12T13:16:09.039" v="246"/>
          <ac:graphicFrameMkLst>
            <pc:docMk/>
            <pc:sldMk cId="3784020579" sldId="282"/>
            <ac:graphicFrameMk id="9" creationId="{9BAA66E4-F87D-F4AC-B627-C8B36028BA82}"/>
          </ac:graphicFrameMkLst>
        </pc:graphicFrameChg>
      </pc:sldChg>
    </pc:docChg>
  </pc:docChgLst>
  <pc:docChgLst>
    <pc:chgData name="横山翔琉_沼津" userId="S::d21139@numazu.kosen-ac.jp::fe535792-0cd7-4f55-8240-1682c2c597eb" providerId="AD" clId="Web-{F51DF0D1-10DC-A808-7802-4D80EA49001B}"/>
    <pc:docChg chg="delSld">
      <pc:chgData name="横山翔琉_沼津" userId="S::d21139@numazu.kosen-ac.jp::fe535792-0cd7-4f55-8240-1682c2c597eb" providerId="AD" clId="Web-{F51DF0D1-10DC-A808-7802-4D80EA49001B}" dt="2024-06-13T07:17:38.649" v="0"/>
      <pc:docMkLst>
        <pc:docMk/>
      </pc:docMkLst>
      <pc:sldChg chg="del">
        <pc:chgData name="横山翔琉_沼津" userId="S::d21139@numazu.kosen-ac.jp::fe535792-0cd7-4f55-8240-1682c2c597eb" providerId="AD" clId="Web-{F51DF0D1-10DC-A808-7802-4D80EA49001B}" dt="2024-06-13T07:17:38.649" v="0"/>
        <pc:sldMkLst>
          <pc:docMk/>
          <pc:sldMk cId="175915054" sldId="286"/>
        </pc:sldMkLst>
      </pc:sldChg>
    </pc:docChg>
  </pc:docChgLst>
  <pc:docChgLst>
    <pc:chgData name="宇佐見祥_沼津" userId="S::d21105@numazu.kosen-ac.jp::78b708c0-bc94-4bf4-a3fa-b0cc4f38bc79" providerId="AD" clId="Web-{66F557B6-92F9-42B6-BB95-084D934B0E71}"/>
    <pc:docChg chg="modSld">
      <pc:chgData name="宇佐見祥_沼津" userId="S::d21105@numazu.kosen-ac.jp::78b708c0-bc94-4bf4-a3fa-b0cc4f38bc79" providerId="AD" clId="Web-{66F557B6-92F9-42B6-BB95-084D934B0E71}" dt="2024-06-13T04:27:48.073" v="21" actId="20577"/>
      <pc:docMkLst>
        <pc:docMk/>
      </pc:docMkLst>
      <pc:sldChg chg="modSp">
        <pc:chgData name="宇佐見祥_沼津" userId="S::d21105@numazu.kosen-ac.jp::78b708c0-bc94-4bf4-a3fa-b0cc4f38bc79" providerId="AD" clId="Web-{66F557B6-92F9-42B6-BB95-084D934B0E71}" dt="2024-06-13T04:27:48.073" v="21" actId="20577"/>
        <pc:sldMkLst>
          <pc:docMk/>
          <pc:sldMk cId="514629942" sldId="266"/>
        </pc:sldMkLst>
        <pc:spChg chg="mod">
          <ac:chgData name="宇佐見祥_沼津" userId="S::d21105@numazu.kosen-ac.jp::78b708c0-bc94-4bf4-a3fa-b0cc4f38bc79" providerId="AD" clId="Web-{66F557B6-92F9-42B6-BB95-084D934B0E71}" dt="2024-06-13T04:27:48.073" v="21" actId="20577"/>
          <ac:spMkLst>
            <pc:docMk/>
            <pc:sldMk cId="514629942" sldId="266"/>
            <ac:spMk id="4" creationId="{0379798C-4B3F-086C-AAFA-11F80E2A1F05}"/>
          </ac:spMkLst>
        </pc:spChg>
      </pc:sldChg>
    </pc:docChg>
  </pc:docChgLst>
  <pc:docChgLst>
    <pc:chgData name="仲谷天芽_沼津" userId="S::d21123@numazu.kosen-ac.jp::84a14a63-7b00-4587-94f3-ca76b914f141" providerId="AD" clId="Web-{6D2E9BE0-B770-4235-BCD2-9C800482C52F}"/>
    <pc:docChg chg="delSld modSld">
      <pc:chgData name="仲谷天芽_沼津" userId="S::d21123@numazu.kosen-ac.jp::84a14a63-7b00-4587-94f3-ca76b914f141" providerId="AD" clId="Web-{6D2E9BE0-B770-4235-BCD2-9C800482C52F}" dt="2024-06-12T00:13:40.846" v="19"/>
      <pc:docMkLst>
        <pc:docMk/>
      </pc:docMkLst>
      <pc:sldChg chg="modSp">
        <pc:chgData name="仲谷天芽_沼津" userId="S::d21123@numazu.kosen-ac.jp::84a14a63-7b00-4587-94f3-ca76b914f141" providerId="AD" clId="Web-{6D2E9BE0-B770-4235-BCD2-9C800482C52F}" dt="2024-06-12T00:13:16.720" v="9" actId="20577"/>
        <pc:sldMkLst>
          <pc:docMk/>
          <pc:sldMk cId="3313110108" sldId="257"/>
        </pc:sldMkLst>
        <pc:spChg chg="mod">
          <ac:chgData name="仲谷天芽_沼津" userId="S::d21123@numazu.kosen-ac.jp::84a14a63-7b00-4587-94f3-ca76b914f141" providerId="AD" clId="Web-{6D2E9BE0-B770-4235-BCD2-9C800482C52F}" dt="2024-06-12T00:13:16.720" v="9" actId="20577"/>
          <ac:spMkLst>
            <pc:docMk/>
            <pc:sldMk cId="3313110108" sldId="257"/>
            <ac:spMk id="3" creationId="{9FC4FCDE-5204-B88E-8EC3-6BFD8800E24A}"/>
          </ac:spMkLst>
        </pc:spChg>
      </pc:sldChg>
      <pc:sldChg chg="modSp">
        <pc:chgData name="仲谷天芽_沼津" userId="S::d21123@numazu.kosen-ac.jp::84a14a63-7b00-4587-94f3-ca76b914f141" providerId="AD" clId="Web-{6D2E9BE0-B770-4235-BCD2-9C800482C52F}" dt="2024-06-12T00:13:23.595" v="13" actId="20577"/>
        <pc:sldMkLst>
          <pc:docMk/>
          <pc:sldMk cId="3081416825" sldId="258"/>
        </pc:sldMkLst>
        <pc:spChg chg="mod">
          <ac:chgData name="仲谷天芽_沼津" userId="S::d21123@numazu.kosen-ac.jp::84a14a63-7b00-4587-94f3-ca76b914f141" providerId="AD" clId="Web-{6D2E9BE0-B770-4235-BCD2-9C800482C52F}" dt="2024-06-12T00:13:23.595" v="13" actId="20577"/>
          <ac:spMkLst>
            <pc:docMk/>
            <pc:sldMk cId="3081416825" sldId="258"/>
            <ac:spMk id="3" creationId="{9FC4FCDE-5204-B88E-8EC3-6BFD8800E24A}"/>
          </ac:spMkLst>
        </pc:spChg>
      </pc:sldChg>
      <pc:sldChg chg="modSp">
        <pc:chgData name="仲谷天芽_沼津" userId="S::d21123@numazu.kosen-ac.jp::84a14a63-7b00-4587-94f3-ca76b914f141" providerId="AD" clId="Web-{6D2E9BE0-B770-4235-BCD2-9C800482C52F}" dt="2024-06-12T00:13:29.080" v="18" actId="20577"/>
        <pc:sldMkLst>
          <pc:docMk/>
          <pc:sldMk cId="3312498711" sldId="259"/>
        </pc:sldMkLst>
        <pc:spChg chg="mod">
          <ac:chgData name="仲谷天芽_沼津" userId="S::d21123@numazu.kosen-ac.jp::84a14a63-7b00-4587-94f3-ca76b914f141" providerId="AD" clId="Web-{6D2E9BE0-B770-4235-BCD2-9C800482C52F}" dt="2024-06-12T00:13:29.080" v="18" actId="20577"/>
          <ac:spMkLst>
            <pc:docMk/>
            <pc:sldMk cId="3312498711" sldId="259"/>
            <ac:spMk id="3" creationId="{9FC4FCDE-5204-B88E-8EC3-6BFD8800E24A}"/>
          </ac:spMkLst>
        </pc:spChg>
      </pc:sldChg>
      <pc:sldChg chg="del">
        <pc:chgData name="仲谷天芽_沼津" userId="S::d21123@numazu.kosen-ac.jp::84a14a63-7b00-4587-94f3-ca76b914f141" providerId="AD" clId="Web-{6D2E9BE0-B770-4235-BCD2-9C800482C52F}" dt="2024-06-12T00:13:40.846" v="19"/>
        <pc:sldMkLst>
          <pc:docMk/>
          <pc:sldMk cId="176329695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F474E-D735-08B7-CA82-C13F73377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B24B45-996A-114A-9234-57859D55A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1F0BEA-02DE-3CAB-3D60-37A74E0E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E0090E-22F6-1115-67D5-1D79E394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89519-DCAD-B6F7-CD8A-BD54B375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27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BD627-D4A8-7115-201E-250DF3C4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B9676E-4365-5285-3413-04524F0E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5E8ACB-5DA4-1084-7EB6-022B1E79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BE5513-FCBA-7C22-33D4-9AD01141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840B0B-61C1-B59C-4B1F-C94C239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87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1DE9FC-26B1-CEC0-314D-97B13ED4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302815-2795-12D0-2B90-1B549D5CB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2CFA5A-20C7-2F00-9AB2-00770AF8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5EDDA0-94A2-79EB-FB12-3802CA93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1D2F5-45A8-58E6-C67A-DFA636DB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38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6905E-2AC0-2374-11F6-E34F37D8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2D7788-710A-7AF9-CE70-AE438925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DCB9E-25D5-9AFB-E510-265050AA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9EF5A0-849E-DEE1-D5D4-A5418F2A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21B72-2844-1F17-BE76-A7076E5A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9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53F90-CAB6-F8C1-46D8-3C5AE94B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87CDDE-6EF4-1430-0212-7193C890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DCA2C5-5824-8051-8A6C-0AA3E920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5A8F3-8C30-F1CA-D00B-C9CD7686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8E6CB-5652-7C12-650E-6B2A95E2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32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7C06A-08C4-E93F-50C6-364B3334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2F476-B3D0-E5A2-519D-868C4B505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B284F8-77C4-73DA-3C38-739040475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23FA3A-103B-CDC9-1E4D-48669D21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F3282F-9E46-3344-897D-35D12D5A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2EC94F-0562-4CF1-F468-BD6A60E7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9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A49B4-1192-E12E-DFA8-7FB30C8F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98E5DC-6EDF-DA80-BD0B-848BD38E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FF9BE3-B07A-0750-7AED-811D0CECD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96287B-7A26-A8FE-7112-D2613247F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BE2271-2364-CA06-C83B-541B6CB15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3642BC-A62E-1568-C0A3-AE31353C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2485E5-D220-7B0A-48B3-5D01706F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E838B2-16D6-D31A-56F6-24C777DC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1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EB60B-1E96-D913-5FEC-7D6470CD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8333A6-C09A-C9BD-F3B9-33C66A3B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B4B5C6-921C-971E-9E57-C95D6792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815C40-AD45-E450-917F-166C4D8D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51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513F04-2BA8-26CC-E087-527E940F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7E0E89-D7A1-D1A2-C782-AA40ADAB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D6CBE2-BBC4-F5B4-E871-E8D2E4D0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5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1AF6E7-E392-1224-4F0C-126A239D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60E7A-6CF9-5788-1EE5-44C0B763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B77A9B-A4D1-4F46-0F0F-2BE8B49D9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A79C6E-13B3-CF8A-8199-3606BD99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939789-9C9D-E435-51CF-BCADC000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36FAD4-D39A-E6E7-C344-AEB0A02A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7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33568-2C3B-FB65-9E53-F7BD53D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029D20-F4DF-E7BF-0A4A-B6D8F54CA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AB2311-B09B-73A0-C971-0BF3A436D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06A67E-789E-731F-7067-9BC779BD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C6BB02-9715-9EF3-9591-686B0127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80CB5C-BE25-744A-801E-FE4FCE54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92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AB687-84CD-4E68-F2BC-4EE4164D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DBD82-3F1F-ED3B-9FD9-ADA46432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5304B-CA54-3F64-9F51-50714A539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33954-7161-436F-9838-28AEC644E9CA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BC8807-A14A-5DA1-4015-D27C07144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3CE45A-88ED-4A48-E60C-6D8D5EF1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22AAF-2A7E-4755-A1C5-E924D867E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3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svg"/><Relationship Id="rId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0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" Type="http://schemas.openxmlformats.org/officeDocument/2006/relationships/image" Target="../media/image3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9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18" Type="http://schemas.openxmlformats.org/officeDocument/2006/relationships/image" Target="../media/image43.png"/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6.sv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9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19" Type="http://schemas.openxmlformats.org/officeDocument/2006/relationships/image" Target="../media/image44.svg"/><Relationship Id="rId4" Type="http://schemas.openxmlformats.org/officeDocument/2006/relationships/image" Target="../media/image8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F83EBD-482B-B599-74D3-B4703E6ABB0C}"/>
              </a:ext>
            </a:extLst>
          </p:cNvPr>
          <p:cNvSpPr/>
          <p:nvPr/>
        </p:nvSpPr>
        <p:spPr>
          <a:xfrm>
            <a:off x="492428" y="816452"/>
            <a:ext cx="11207144" cy="2473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8C4F7F6-784C-49F3-F463-71C906B56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3941"/>
            <a:ext cx="9144000" cy="2438742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chemeClr val="bg1"/>
                </a:solidFill>
                <a:latin typeface="游ゴシック"/>
                <a:ea typeface="游ゴシック"/>
              </a:rPr>
              <a:t>システム提案</a:t>
            </a:r>
            <a:br>
              <a:rPr lang="en-US" altLang="ja-JP" b="1">
                <a:latin typeface="+mn-ea"/>
                <a:ea typeface="+mn-ea"/>
              </a:rPr>
            </a:br>
            <a:r>
              <a:rPr kumimoji="1" lang="ja-JP" altLang="en-US" b="1">
                <a:solidFill>
                  <a:schemeClr val="bg1"/>
                </a:solidFill>
                <a:latin typeface="游ゴシック"/>
                <a:ea typeface="游ゴシック"/>
              </a:rPr>
              <a:t>“</a:t>
            </a:r>
            <a:r>
              <a:rPr lang="ja-JP" altLang="en-US" b="0" i="0">
                <a:solidFill>
                  <a:schemeClr val="bg1"/>
                </a:solidFill>
                <a:effectLst/>
                <a:latin typeface="-apple-system"/>
                <a:ea typeface="游ゴシック Light"/>
              </a:rPr>
              <a:t>𝔊𝔘𝔏𝔏</a:t>
            </a:r>
            <a:r>
              <a:rPr lang="en-US" altLang="ja-JP" b="0" i="0">
                <a:solidFill>
                  <a:schemeClr val="bg1"/>
                </a:solidFill>
                <a:effectLst/>
                <a:latin typeface="-apple-system"/>
                <a:ea typeface="游ゴシック Light"/>
              </a:rPr>
              <a:t>ℭ</a:t>
            </a:r>
            <a:r>
              <a:rPr kumimoji="1" lang="ja-JP" altLang="en-US" b="1">
                <a:solidFill>
                  <a:schemeClr val="bg1"/>
                </a:solidFill>
                <a:latin typeface="游ゴシック"/>
                <a:ea typeface="游ゴシック"/>
              </a:rPr>
              <a:t>”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17058A-EB2B-7465-517E-54D791606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8677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/>
            <a:r>
              <a:rPr kumimoji="1" lang="en-US" altLang="ja-JP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MIRS</a:t>
            </a:r>
            <a:r>
              <a:rPr kumimoji="1" lang="en-US" altLang="ja-JP" sz="3600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2405</a:t>
            </a:r>
          </a:p>
          <a:p>
            <a:pPr algn="l"/>
            <a:r>
              <a:rPr lang="en-US" altLang="ja-JP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PM	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：横山 翔琉</a:t>
            </a:r>
            <a:r>
              <a:rPr lang="en-US" altLang="ja-JP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		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メカ </a:t>
            </a:r>
            <a:r>
              <a:rPr lang="en-US" altLang="ja-JP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	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：上原 涼介・松浦 純・横山 翔琉</a:t>
            </a:r>
            <a:endParaRPr lang="en-US" altLang="ja-JP">
              <a:solidFill>
                <a:schemeClr val="accent1">
                  <a:lumMod val="75000"/>
                </a:schemeClr>
              </a:solidFill>
              <a:ea typeface="游ゴシック"/>
            </a:endParaRPr>
          </a:p>
          <a:p>
            <a:pPr algn="l"/>
            <a:r>
              <a:rPr lang="en-US" altLang="ja-JP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TL	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：宇佐見 祥</a:t>
            </a:r>
            <a:r>
              <a:rPr lang="en-US" altLang="ja-JP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		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エレキ</a:t>
            </a:r>
            <a:r>
              <a:rPr lang="en-US" altLang="ja-JP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	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：宇佐見 祥・仲谷 天芽・平沢 快斗</a:t>
            </a:r>
            <a:endParaRPr lang="en-US" altLang="ja-JP">
              <a:solidFill>
                <a:schemeClr val="accent1">
                  <a:lumMod val="75000"/>
                </a:schemeClr>
              </a:solidFill>
              <a:ea typeface="游ゴシック"/>
            </a:endParaRPr>
          </a:p>
          <a:p>
            <a:pPr algn="l"/>
            <a:r>
              <a:rPr kumimoji="1" lang="en-US" altLang="ja-JP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DM	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：幸 航輝</a:t>
            </a:r>
            <a:r>
              <a:rPr lang="en-US" altLang="ja-JP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		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ソフト</a:t>
            </a:r>
            <a:r>
              <a:rPr lang="en-US" altLang="ja-JP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	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：清 拓実</a:t>
            </a:r>
            <a:r>
              <a:rPr lang="ja-JP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・</a:t>
            </a:r>
            <a:r>
              <a:rPr lang="ja-JP" altLang="en-US">
                <a:solidFill>
                  <a:schemeClr val="accent1">
                    <a:lumMod val="75000"/>
                  </a:schemeClr>
                </a:solidFill>
                <a:ea typeface="游ゴシック"/>
              </a:rPr>
              <a:t>幸 航輝</a:t>
            </a:r>
          </a:p>
        </p:txBody>
      </p:sp>
    </p:spTree>
    <p:extLst>
      <p:ext uri="{BB962C8B-B14F-4D97-AF65-F5344CB8AC3E}">
        <p14:creationId xmlns:p14="http://schemas.microsoft.com/office/powerpoint/2010/main" val="137767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2,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アイデアの発端</a:t>
            </a:r>
            <a:endParaRPr kumimoji="1" lang="ja-JP" altLang="en-US" sz="2400" b="1">
              <a:solidFill>
                <a:schemeClr val="accent1"/>
              </a:solidFill>
              <a:latin typeface="游ゴシック"/>
              <a:ea typeface="游ゴシック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7F3BCC-B59E-928F-D1BD-0ADF401D9EF5}"/>
              </a:ext>
            </a:extLst>
          </p:cNvPr>
          <p:cNvSpPr txBox="1"/>
          <p:nvPr/>
        </p:nvSpPr>
        <p:spPr>
          <a:xfrm>
            <a:off x="313990" y="256614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そのような場面はチラシ配りに限られない？</a:t>
            </a:r>
            <a:endParaRPr kumimoji="1" lang="en-US" altLang="ja-JP" b="1">
              <a:solidFill>
                <a:schemeClr val="accent1"/>
              </a:solidFill>
            </a:endParaRPr>
          </a:p>
        </p:txBody>
      </p:sp>
      <p:sp>
        <p:nvSpPr>
          <p:cNvPr id="3" name="テキスト ボックス 13">
            <a:extLst>
              <a:ext uri="{FF2B5EF4-FFF2-40B4-BE49-F238E27FC236}">
                <a16:creationId xmlns:a16="http://schemas.microsoft.com/office/drawing/2014/main" id="{4EDC4F63-9D14-E1AB-B1E0-27B126B14C30}"/>
              </a:ext>
            </a:extLst>
          </p:cNvPr>
          <p:cNvSpPr txBox="1"/>
          <p:nvPr/>
        </p:nvSpPr>
        <p:spPr>
          <a:xfrm>
            <a:off x="1109325" y="340561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400" b="1">
                <a:solidFill>
                  <a:schemeClr val="accent1"/>
                </a:solidFill>
              </a:rPr>
              <a:t>写真撮影をお願いしたい</a:t>
            </a:r>
          </a:p>
        </p:txBody>
      </p:sp>
      <p:sp>
        <p:nvSpPr>
          <p:cNvPr id="4" name="テキスト ボックス 14">
            <a:extLst>
              <a:ext uri="{FF2B5EF4-FFF2-40B4-BE49-F238E27FC236}">
                <a16:creationId xmlns:a16="http://schemas.microsoft.com/office/drawing/2014/main" id="{6BD52BFA-3A10-A878-2B71-BA7B39CF4258}"/>
              </a:ext>
            </a:extLst>
          </p:cNvPr>
          <p:cNvSpPr txBox="1"/>
          <p:nvPr/>
        </p:nvSpPr>
        <p:spPr>
          <a:xfrm>
            <a:off x="5923218" y="3411768"/>
            <a:ext cx="6161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400" b="1">
                <a:solidFill>
                  <a:schemeClr val="accent1"/>
                </a:solidFill>
              </a:rPr>
              <a:t>道を尋ねたい</a:t>
            </a:r>
          </a:p>
        </p:txBody>
      </p:sp>
      <p:pic>
        <p:nvPicPr>
          <p:cNvPr id="7" name="グラフィックス 3" descr="画像 単色塗りつぶし">
            <a:extLst>
              <a:ext uri="{FF2B5EF4-FFF2-40B4-BE49-F238E27FC236}">
                <a16:creationId xmlns:a16="http://schemas.microsoft.com/office/drawing/2014/main" id="{48054A96-9926-0BE7-5E1E-D4DBC1F5D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80000">
            <a:off x="2866404" y="4979380"/>
            <a:ext cx="1391855" cy="1382210"/>
          </a:xfrm>
          <a:prstGeom prst="rect">
            <a:avLst/>
          </a:prstGeom>
        </p:spPr>
      </p:pic>
      <p:pic>
        <p:nvPicPr>
          <p:cNvPr id="8" name="グラフィックス 6" descr="カメラ 単色塗りつぶし">
            <a:extLst>
              <a:ext uri="{FF2B5EF4-FFF2-40B4-BE49-F238E27FC236}">
                <a16:creationId xmlns:a16="http://schemas.microsoft.com/office/drawing/2014/main" id="{0D6B1EFC-D597-C9FC-7C67-192EFCA1C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40000">
            <a:off x="1315683" y="3974318"/>
            <a:ext cx="1686044" cy="1734272"/>
          </a:xfrm>
          <a:prstGeom prst="rect">
            <a:avLst/>
          </a:prstGeom>
        </p:spPr>
      </p:pic>
      <p:pic>
        <p:nvPicPr>
          <p:cNvPr id="11" name="グラフィックス 8" descr="2 つのピン間の経路表示 単色塗りつぶし">
            <a:extLst>
              <a:ext uri="{FF2B5EF4-FFF2-40B4-BE49-F238E27FC236}">
                <a16:creationId xmlns:a16="http://schemas.microsoft.com/office/drawing/2014/main" id="{DEF8ADF9-EA9F-8FE0-3AAD-3D7D20FA7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0534" y="4298066"/>
            <a:ext cx="1415969" cy="1415969"/>
          </a:xfrm>
          <a:prstGeom prst="rect">
            <a:avLst/>
          </a:prstGeom>
        </p:spPr>
      </p:pic>
      <p:pic>
        <p:nvPicPr>
          <p:cNvPr id="12" name="グラフィックス 11" descr="道路 枠線">
            <a:extLst>
              <a:ext uri="{FF2B5EF4-FFF2-40B4-BE49-F238E27FC236}">
                <a16:creationId xmlns:a16="http://schemas.microsoft.com/office/drawing/2014/main" id="{7F01C7A8-0FA4-9ECB-C984-E4767CE66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8433" y="3777206"/>
            <a:ext cx="2428754" cy="2452867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BB4676-C871-C514-2522-63638C3DC653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チャット 単色塗りつぶし">
            <a:extLst>
              <a:ext uri="{FF2B5EF4-FFF2-40B4-BE49-F238E27FC236}">
                <a16:creationId xmlns:a16="http://schemas.microsoft.com/office/drawing/2014/main" id="{1A93287F-7BC8-4F93-E500-2EFB82C40C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4856" y="1087718"/>
            <a:ext cx="914400" cy="914400"/>
          </a:xfrm>
          <a:prstGeom prst="rect">
            <a:avLst/>
          </a:prstGeom>
        </p:spPr>
      </p:pic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2F35B929-FEDA-78FE-7513-BC6C9BD4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70" y="1269635"/>
            <a:ext cx="10157575" cy="102325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現代</a:t>
            </a:r>
            <a:r>
              <a:rPr kumimoji="1" lang="ja-JP" sz="4000" b="1">
                <a:solidFill>
                  <a:schemeClr val="bg1"/>
                </a:solidFill>
                <a:ea typeface="游ゴシック"/>
              </a:rPr>
              <a:t>人が</a:t>
            </a: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苦手</a:t>
            </a:r>
            <a:r>
              <a:rPr kumimoji="1" lang="ja-JP" sz="4000" b="1">
                <a:solidFill>
                  <a:schemeClr val="bg1"/>
                </a:solidFill>
                <a:ea typeface="游ゴシック"/>
              </a:rPr>
              <a:t>な</a:t>
            </a:r>
            <a:r>
              <a:rPr lang="ja-JP" sz="4000" b="1">
                <a:solidFill>
                  <a:schemeClr val="bg1"/>
                </a:solidFill>
                <a:ea typeface="游ゴシック"/>
              </a:rPr>
              <a:t>コミュニケーション</a:t>
            </a:r>
            <a:endParaRPr lang="ja-JP" altLang="en-US" sz="4000">
              <a:solidFill>
                <a:schemeClr val="bg1"/>
              </a:solidFill>
              <a:ea typeface="游ゴシック"/>
            </a:endParaRPr>
          </a:p>
          <a:p>
            <a:pPr algn="ctr">
              <a:buNone/>
            </a:pPr>
            <a:endParaRPr lang="ja-JP" sz="4000" b="1">
              <a:solidFill>
                <a:schemeClr val="bg1"/>
              </a:solidFill>
              <a:ea typeface="游ゴシック"/>
            </a:endParaRPr>
          </a:p>
          <a:p>
            <a:pPr marL="0" indent="0" algn="ctr">
              <a:buNone/>
            </a:pPr>
            <a:endParaRPr lang="ja-JP" sz="4000">
              <a:solidFill>
                <a:srgbClr val="000000"/>
              </a:solidFill>
              <a:ea typeface="游ゴシック"/>
            </a:endParaRPr>
          </a:p>
          <a:p>
            <a:pPr marL="0" indent="0" algn="ctr"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4484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256BC6-0CEF-2AF0-FD21-F222CAB5774A}"/>
              </a:ext>
            </a:extLst>
          </p:cNvPr>
          <p:cNvSpPr txBox="1"/>
          <p:nvPr/>
        </p:nvSpPr>
        <p:spPr>
          <a:xfrm>
            <a:off x="773104" y="2873289"/>
            <a:ext cx="29000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6000" b="1">
                <a:solidFill>
                  <a:schemeClr val="bg1"/>
                </a:solidFill>
                <a:latin typeface="+mn-ea"/>
                <a:ea typeface="+mn-ea"/>
              </a:rPr>
              <a:t>3,</a:t>
            </a:r>
            <a:r>
              <a:rPr lang="ja-JP" altLang="en-US" sz="6000" b="1">
                <a:solidFill>
                  <a:schemeClr val="bg1"/>
                </a:solidFill>
                <a:latin typeface="+mn-ea"/>
                <a:ea typeface="+mn-ea"/>
              </a:rPr>
              <a:t> 特徴</a:t>
            </a:r>
            <a:endParaRPr lang="ja-JP" altLang="en-US" sz="6000">
              <a:solidFill>
                <a:schemeClr val="bg1"/>
              </a:solidFill>
            </a:endParaRPr>
          </a:p>
        </p:txBody>
      </p:sp>
      <p:pic>
        <p:nvPicPr>
          <p:cNvPr id="2" name="グラフィックス 1" descr="対象の人々 単色塗りつぶし">
            <a:extLst>
              <a:ext uri="{FF2B5EF4-FFF2-40B4-BE49-F238E27FC236}">
                <a16:creationId xmlns:a16="http://schemas.microsoft.com/office/drawing/2014/main" id="{02C08589-2424-54C7-066D-640ACEAE7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720000">
            <a:off x="6202410" y="3296440"/>
            <a:ext cx="2781074" cy="2790092"/>
          </a:xfrm>
          <a:prstGeom prst="rect">
            <a:avLst/>
          </a:prstGeom>
        </p:spPr>
      </p:pic>
      <p:pic>
        <p:nvPicPr>
          <p:cNvPr id="4" name="グラフィックス 3" descr="カメラ 単色塗りつぶし">
            <a:extLst>
              <a:ext uri="{FF2B5EF4-FFF2-40B4-BE49-F238E27FC236}">
                <a16:creationId xmlns:a16="http://schemas.microsoft.com/office/drawing/2014/main" id="{61A20B42-00B6-79A5-49A8-7AFF6BEB5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60000">
            <a:off x="8937888" y="2672806"/>
            <a:ext cx="2582684" cy="2582684"/>
          </a:xfrm>
          <a:prstGeom prst="rect">
            <a:avLst/>
          </a:prstGeom>
        </p:spPr>
      </p:pic>
      <p:pic>
        <p:nvPicPr>
          <p:cNvPr id="5" name="グラフィックス 4" descr="エレベーター 単色塗りつぶし">
            <a:extLst>
              <a:ext uri="{FF2B5EF4-FFF2-40B4-BE49-F238E27FC236}">
                <a16:creationId xmlns:a16="http://schemas.microsoft.com/office/drawing/2014/main" id="{A3590EB4-4E2F-7DB2-7740-7970CF351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3331" y="1521634"/>
            <a:ext cx="2230991" cy="2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9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3,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特徴</a:t>
            </a:r>
            <a:r>
              <a:rPr 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－やりたいこと</a:t>
            </a:r>
            <a:endParaRPr lang="ja-JP" altLang="en-US" sz="2400" b="1">
              <a:solidFill>
                <a:schemeClr val="accent1"/>
              </a:solidFill>
              <a:latin typeface="游ゴシック"/>
              <a:ea typeface="游ゴシック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C87C37-3F77-6459-839D-3B00EBE7C258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ロボット 単色塗りつぶし">
            <a:extLst>
              <a:ext uri="{FF2B5EF4-FFF2-40B4-BE49-F238E27FC236}">
                <a16:creationId xmlns:a16="http://schemas.microsoft.com/office/drawing/2014/main" id="{F783C6DF-DE19-BFDC-9994-DCD6DC62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06" y="1078072"/>
            <a:ext cx="914400" cy="914400"/>
          </a:xfrm>
          <a:prstGeom prst="rect">
            <a:avLst/>
          </a:prstGeom>
        </p:spPr>
      </p:pic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D0A9D96D-B2C9-F238-58AE-CFCA0F220BCE}"/>
              </a:ext>
            </a:extLst>
          </p:cNvPr>
          <p:cNvSpPr txBox="1">
            <a:spLocks/>
          </p:cNvSpPr>
          <p:nvPr/>
        </p:nvSpPr>
        <p:spPr>
          <a:xfrm>
            <a:off x="1476206" y="1274469"/>
            <a:ext cx="10382159" cy="614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ja-JP" altLang="en-US" sz="3200" b="1">
                <a:solidFill>
                  <a:schemeClr val="bg1"/>
                </a:solidFill>
                <a:ea typeface="游ゴシック"/>
              </a:rPr>
              <a:t>現代人</a:t>
            </a:r>
            <a:r>
              <a:rPr lang="ja-JP" sz="3200" b="1">
                <a:solidFill>
                  <a:schemeClr val="bg1"/>
                </a:solidFill>
                <a:ea typeface="游ゴシック"/>
              </a:rPr>
              <a:t>の苦手なコミュニケーションを担当するロ</a:t>
            </a:r>
            <a:r>
              <a:rPr lang="ja-JP" altLang="en-US" sz="3200" b="1">
                <a:solidFill>
                  <a:schemeClr val="bg1"/>
                </a:solidFill>
                <a:ea typeface="+mn-lt"/>
              </a:rPr>
              <a:t>ボ</a:t>
            </a:r>
            <a:r>
              <a:rPr lang="ja-JP" sz="3200" b="1">
                <a:solidFill>
                  <a:schemeClr val="bg1"/>
                </a:solidFill>
                <a:ea typeface="游ゴシック"/>
              </a:rPr>
              <a:t>ット</a:t>
            </a:r>
            <a:endParaRPr lang="ja-JP" sz="3200">
              <a:solidFill>
                <a:schemeClr val="bg1"/>
              </a:solidFill>
              <a:ea typeface="游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8C6FB76-5D5B-21E6-B377-6FEC94015BD1}"/>
              </a:ext>
            </a:extLst>
          </p:cNvPr>
          <p:cNvSpPr/>
          <p:nvPr/>
        </p:nvSpPr>
        <p:spPr>
          <a:xfrm>
            <a:off x="1071544" y="2853424"/>
            <a:ext cx="3167349" cy="21207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" name="グラフィックス 2" descr="ロボット 単色塗りつぶし">
            <a:extLst>
              <a:ext uri="{FF2B5EF4-FFF2-40B4-BE49-F238E27FC236}">
                <a16:creationId xmlns:a16="http://schemas.microsoft.com/office/drawing/2014/main" id="{4A3BDC48-DABD-6886-251E-A348BF2FA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343" y="3091149"/>
            <a:ext cx="1896737" cy="1878375"/>
          </a:xfrm>
          <a:prstGeom prst="rect">
            <a:avLst/>
          </a:prstGeom>
        </p:spPr>
      </p:pic>
      <p:pic>
        <p:nvPicPr>
          <p:cNvPr id="13" name="グラフィックス 12" descr="箱 単色塗りつぶし">
            <a:extLst>
              <a:ext uri="{FF2B5EF4-FFF2-40B4-BE49-F238E27FC236}">
                <a16:creationId xmlns:a16="http://schemas.microsoft.com/office/drawing/2014/main" id="{8CA78D76-682E-2F2D-FFDA-AD8806DC4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547" y="394495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電球と歯車 単色塗りつぶし">
            <a:extLst>
              <a:ext uri="{FF2B5EF4-FFF2-40B4-BE49-F238E27FC236}">
                <a16:creationId xmlns:a16="http://schemas.microsoft.com/office/drawing/2014/main" id="{09A7E630-5214-BABB-1EC2-120A92952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9475" y="2852450"/>
            <a:ext cx="914400" cy="914400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427263C-6A6B-8A90-9869-46153497B9BC}"/>
              </a:ext>
            </a:extLst>
          </p:cNvPr>
          <p:cNvSpPr/>
          <p:nvPr/>
        </p:nvSpPr>
        <p:spPr>
          <a:xfrm>
            <a:off x="4468411" y="2871785"/>
            <a:ext cx="3167349" cy="21207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9" name="グラフィックス 18" descr="ロボット 単色塗りつぶし">
            <a:extLst>
              <a:ext uri="{FF2B5EF4-FFF2-40B4-BE49-F238E27FC236}">
                <a16:creationId xmlns:a16="http://schemas.microsoft.com/office/drawing/2014/main" id="{2E725F46-8AD0-5D1C-2DB0-1AD3CAED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5644" y="3118691"/>
            <a:ext cx="1896737" cy="1878375"/>
          </a:xfrm>
          <a:prstGeom prst="rect">
            <a:avLst/>
          </a:prstGeom>
        </p:spPr>
      </p:pic>
      <p:pic>
        <p:nvPicPr>
          <p:cNvPr id="23" name="グラフィックス 22" descr="封筒 単色塗りつぶし">
            <a:extLst>
              <a:ext uri="{FF2B5EF4-FFF2-40B4-BE49-F238E27FC236}">
                <a16:creationId xmlns:a16="http://schemas.microsoft.com/office/drawing/2014/main" id="{A494C7A1-0383-524D-97E6-E95B79FD9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5644" y="3118691"/>
            <a:ext cx="712424" cy="721605"/>
          </a:xfrm>
          <a:prstGeom prst="rect">
            <a:avLst/>
          </a:prstGeom>
        </p:spPr>
      </p:pic>
      <p:pic>
        <p:nvPicPr>
          <p:cNvPr id="24" name="グラフィックス 23" descr="開いた荷箱 単色塗りつぶし">
            <a:extLst>
              <a:ext uri="{FF2B5EF4-FFF2-40B4-BE49-F238E27FC236}">
                <a16:creationId xmlns:a16="http://schemas.microsoft.com/office/drawing/2014/main" id="{7111B9D8-54F1-02C0-F920-39AB31923E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2036" y="3940940"/>
            <a:ext cx="914400" cy="914400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7C964728-AA50-E408-8292-0DAC2728F058}"/>
              </a:ext>
            </a:extLst>
          </p:cNvPr>
          <p:cNvSpPr/>
          <p:nvPr/>
        </p:nvSpPr>
        <p:spPr>
          <a:xfrm>
            <a:off x="7819374" y="2890146"/>
            <a:ext cx="3167349" cy="21207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6" name="グラフィックス 25" descr="ロボット 単色塗りつぶし">
            <a:extLst>
              <a:ext uri="{FF2B5EF4-FFF2-40B4-BE49-F238E27FC236}">
                <a16:creationId xmlns:a16="http://schemas.microsoft.com/office/drawing/2014/main" id="{BF0E7B98-8626-CD17-D362-F5F15DBFA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17" y="3118691"/>
            <a:ext cx="1896737" cy="1878375"/>
          </a:xfrm>
          <a:prstGeom prst="rect">
            <a:avLst/>
          </a:prstGeom>
        </p:spPr>
      </p:pic>
      <p:pic>
        <p:nvPicPr>
          <p:cNvPr id="28" name="グラフィックス 27" descr="封筒 単色塗りつぶし">
            <a:extLst>
              <a:ext uri="{FF2B5EF4-FFF2-40B4-BE49-F238E27FC236}">
                <a16:creationId xmlns:a16="http://schemas.microsoft.com/office/drawing/2014/main" id="{7A1D2876-0BF9-5D14-CB19-BC849B3D16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4077" y="4055124"/>
            <a:ext cx="712424" cy="721605"/>
          </a:xfrm>
          <a:prstGeom prst="rect">
            <a:avLst/>
          </a:prstGeom>
        </p:spPr>
      </p:pic>
      <p:pic>
        <p:nvPicPr>
          <p:cNvPr id="30" name="グラフィックス 29" descr="男性 単色塗りつぶし">
            <a:extLst>
              <a:ext uri="{FF2B5EF4-FFF2-40B4-BE49-F238E27FC236}">
                <a16:creationId xmlns:a16="http://schemas.microsoft.com/office/drawing/2014/main" id="{DCA35B52-A363-A522-C8D1-FD7839E3C8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1910" y="3293124"/>
            <a:ext cx="1538689" cy="1575412"/>
          </a:xfrm>
          <a:prstGeom prst="rect">
            <a:avLst/>
          </a:prstGeom>
        </p:spPr>
      </p:pic>
      <p:pic>
        <p:nvPicPr>
          <p:cNvPr id="31" name="グラフィックス 30" descr="コメント: いいね! 単色塗りつぶし">
            <a:extLst>
              <a:ext uri="{FF2B5EF4-FFF2-40B4-BE49-F238E27FC236}">
                <a16:creationId xmlns:a16="http://schemas.microsoft.com/office/drawing/2014/main" id="{40EA0748-589B-98E0-A79A-A62E4CB382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72391" y="3081968"/>
            <a:ext cx="914400" cy="91440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DFB4931-C425-3C7A-3829-734B842FC4DB}"/>
              </a:ext>
            </a:extLst>
          </p:cNvPr>
          <p:cNvSpPr txBox="1"/>
          <p:nvPr/>
        </p:nvSpPr>
        <p:spPr>
          <a:xfrm>
            <a:off x="1609381" y="2245605"/>
            <a:ext cx="2091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solidFill>
                  <a:srgbClr val="156082"/>
                </a:solidFill>
                <a:ea typeface="游ゴシック"/>
              </a:rPr>
              <a:t>自律して認識</a:t>
            </a:r>
            <a:endParaRPr lang="ja-JP" altLang="en-US" sz="2400">
              <a:ea typeface="游ゴシック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92ECFDB-A27F-67F2-B01B-0C09D9BE0E89}"/>
              </a:ext>
            </a:extLst>
          </p:cNvPr>
          <p:cNvSpPr txBox="1"/>
          <p:nvPr/>
        </p:nvSpPr>
        <p:spPr>
          <a:xfrm>
            <a:off x="5045725" y="2245606"/>
            <a:ext cx="21005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solidFill>
                  <a:srgbClr val="156082"/>
                </a:solidFill>
                <a:ea typeface="游ゴシック"/>
              </a:rPr>
              <a:t>自律して取得</a:t>
            </a:r>
            <a:endParaRPr lang="ja-JP" altLang="en-US">
              <a:ea typeface="游ゴシック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007E5F7-9F0E-3B48-B9FB-262742195F4F}"/>
              </a:ext>
            </a:extLst>
          </p:cNvPr>
          <p:cNvSpPr txBox="1"/>
          <p:nvPr/>
        </p:nvSpPr>
        <p:spPr>
          <a:xfrm>
            <a:off x="8359966" y="2245606"/>
            <a:ext cx="21005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400" b="1">
                <a:solidFill>
                  <a:srgbClr val="156082"/>
                </a:solidFill>
                <a:ea typeface="游ゴシック"/>
              </a:rPr>
              <a:t>自律して</a:t>
            </a:r>
            <a:r>
              <a:rPr lang="ja-JP" altLang="en-US" sz="2400" b="1">
                <a:solidFill>
                  <a:srgbClr val="156082"/>
                </a:solidFill>
                <a:ea typeface="游ゴシック"/>
              </a:rPr>
              <a:t>渡</a:t>
            </a:r>
            <a:r>
              <a:rPr lang="ja-JP" sz="2400" b="1">
                <a:solidFill>
                  <a:srgbClr val="156082"/>
                </a:solidFill>
                <a:ea typeface="游ゴシック"/>
              </a:rPr>
              <a:t>す</a:t>
            </a:r>
            <a:endParaRPr lang="ja-JP" altLang="en-US" sz="2400" b="1">
              <a:solidFill>
                <a:srgbClr val="156082"/>
              </a:solidFill>
              <a:ea typeface="游ゴシック"/>
            </a:endParaRPr>
          </a:p>
        </p:txBody>
      </p:sp>
      <p:pic>
        <p:nvPicPr>
          <p:cNvPr id="6" name="グラフィックス 5" descr="矢印: 反時計回りの曲線 単色塗りつぶし">
            <a:extLst>
              <a:ext uri="{FF2B5EF4-FFF2-40B4-BE49-F238E27FC236}">
                <a16:creationId xmlns:a16="http://schemas.microsoft.com/office/drawing/2014/main" id="{D38C49A5-FA92-47E7-534E-CAA56B4397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-2460000">
            <a:off x="6103001" y="31697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7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3,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特徴</a:t>
            </a:r>
            <a:r>
              <a:rPr 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－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やりたいこと</a:t>
            </a:r>
            <a:endParaRPr kumimoji="1" lang="ja-JP" altLang="en-US" sz="2400" b="1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C87C37-3F77-6459-839D-3B00EBE7C258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ロボット 単色塗りつぶし">
            <a:extLst>
              <a:ext uri="{FF2B5EF4-FFF2-40B4-BE49-F238E27FC236}">
                <a16:creationId xmlns:a16="http://schemas.microsoft.com/office/drawing/2014/main" id="{F783C6DF-DE19-BFDC-9994-DCD6DC62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06" y="1078072"/>
            <a:ext cx="914400" cy="914400"/>
          </a:xfrm>
          <a:prstGeom prst="rect">
            <a:avLst/>
          </a:prstGeom>
        </p:spPr>
      </p:pic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D0A9D96D-B2C9-F238-58AE-CFCA0F220BCE}"/>
              </a:ext>
            </a:extLst>
          </p:cNvPr>
          <p:cNvSpPr txBox="1">
            <a:spLocks/>
          </p:cNvSpPr>
          <p:nvPr/>
        </p:nvSpPr>
        <p:spPr>
          <a:xfrm>
            <a:off x="1603364" y="1256108"/>
            <a:ext cx="9959184" cy="558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8C6FB76-5D5B-21E6-B377-6FEC94015BD1}"/>
              </a:ext>
            </a:extLst>
          </p:cNvPr>
          <p:cNvSpPr/>
          <p:nvPr/>
        </p:nvSpPr>
        <p:spPr>
          <a:xfrm>
            <a:off x="1071544" y="2853424"/>
            <a:ext cx="3167349" cy="21207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" name="グラフィックス 2" descr="ロボット 単色塗りつぶし">
            <a:extLst>
              <a:ext uri="{FF2B5EF4-FFF2-40B4-BE49-F238E27FC236}">
                <a16:creationId xmlns:a16="http://schemas.microsoft.com/office/drawing/2014/main" id="{4A3BDC48-DABD-6886-251E-A348BF2FA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343" y="3091149"/>
            <a:ext cx="1896737" cy="1878375"/>
          </a:xfrm>
          <a:prstGeom prst="rect">
            <a:avLst/>
          </a:prstGeom>
        </p:spPr>
      </p:pic>
      <p:pic>
        <p:nvPicPr>
          <p:cNvPr id="13" name="グラフィックス 12" descr="箱 単色塗りつぶし">
            <a:extLst>
              <a:ext uri="{FF2B5EF4-FFF2-40B4-BE49-F238E27FC236}">
                <a16:creationId xmlns:a16="http://schemas.microsoft.com/office/drawing/2014/main" id="{8CA78D76-682E-2F2D-FFDA-AD8806DC4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547" y="394495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電球と歯車 単色塗りつぶし">
            <a:extLst>
              <a:ext uri="{FF2B5EF4-FFF2-40B4-BE49-F238E27FC236}">
                <a16:creationId xmlns:a16="http://schemas.microsoft.com/office/drawing/2014/main" id="{09A7E630-5214-BABB-1EC2-120A929526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69475" y="2852450"/>
            <a:ext cx="914400" cy="914400"/>
          </a:xfrm>
          <a:prstGeom prst="rect">
            <a:avLst/>
          </a:prstGeom>
        </p:spPr>
      </p:pic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427263C-6A6B-8A90-9869-46153497B9BC}"/>
              </a:ext>
            </a:extLst>
          </p:cNvPr>
          <p:cNvSpPr/>
          <p:nvPr/>
        </p:nvSpPr>
        <p:spPr>
          <a:xfrm>
            <a:off x="4468411" y="2871785"/>
            <a:ext cx="3167349" cy="21207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9" name="グラフィックス 18" descr="ロボット 単色塗りつぶし">
            <a:extLst>
              <a:ext uri="{FF2B5EF4-FFF2-40B4-BE49-F238E27FC236}">
                <a16:creationId xmlns:a16="http://schemas.microsoft.com/office/drawing/2014/main" id="{2E725F46-8AD0-5D1C-2DB0-1AD3CAED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5644" y="3118691"/>
            <a:ext cx="1896737" cy="1878375"/>
          </a:xfrm>
          <a:prstGeom prst="rect">
            <a:avLst/>
          </a:prstGeom>
        </p:spPr>
      </p:pic>
      <p:pic>
        <p:nvPicPr>
          <p:cNvPr id="23" name="グラフィックス 22" descr="封筒 単色塗りつぶし">
            <a:extLst>
              <a:ext uri="{FF2B5EF4-FFF2-40B4-BE49-F238E27FC236}">
                <a16:creationId xmlns:a16="http://schemas.microsoft.com/office/drawing/2014/main" id="{A494C7A1-0383-524D-97E6-E95B79FD9E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5644" y="3118691"/>
            <a:ext cx="712424" cy="721605"/>
          </a:xfrm>
          <a:prstGeom prst="rect">
            <a:avLst/>
          </a:prstGeom>
        </p:spPr>
      </p:pic>
      <p:pic>
        <p:nvPicPr>
          <p:cNvPr id="24" name="グラフィックス 23" descr="開いた荷箱 単色塗りつぶし">
            <a:extLst>
              <a:ext uri="{FF2B5EF4-FFF2-40B4-BE49-F238E27FC236}">
                <a16:creationId xmlns:a16="http://schemas.microsoft.com/office/drawing/2014/main" id="{7111B9D8-54F1-02C0-F920-39AB31923E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2036" y="3940940"/>
            <a:ext cx="914400" cy="914400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7C964728-AA50-E408-8292-0DAC2728F058}"/>
              </a:ext>
            </a:extLst>
          </p:cNvPr>
          <p:cNvSpPr/>
          <p:nvPr/>
        </p:nvSpPr>
        <p:spPr>
          <a:xfrm>
            <a:off x="7819374" y="2890146"/>
            <a:ext cx="3167349" cy="212074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6" name="グラフィックス 25" descr="ロボット 単色塗りつぶし">
            <a:extLst>
              <a:ext uri="{FF2B5EF4-FFF2-40B4-BE49-F238E27FC236}">
                <a16:creationId xmlns:a16="http://schemas.microsoft.com/office/drawing/2014/main" id="{BF0E7B98-8626-CD17-D362-F5F15DBFA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1017" y="3118691"/>
            <a:ext cx="1896737" cy="1878375"/>
          </a:xfrm>
          <a:prstGeom prst="rect">
            <a:avLst/>
          </a:prstGeom>
        </p:spPr>
      </p:pic>
      <p:pic>
        <p:nvPicPr>
          <p:cNvPr id="28" name="グラフィックス 27" descr="封筒 単色塗りつぶし">
            <a:extLst>
              <a:ext uri="{FF2B5EF4-FFF2-40B4-BE49-F238E27FC236}">
                <a16:creationId xmlns:a16="http://schemas.microsoft.com/office/drawing/2014/main" id="{7A1D2876-0BF9-5D14-CB19-BC849B3D16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4077" y="4055124"/>
            <a:ext cx="712424" cy="721605"/>
          </a:xfrm>
          <a:prstGeom prst="rect">
            <a:avLst/>
          </a:prstGeom>
        </p:spPr>
      </p:pic>
      <p:pic>
        <p:nvPicPr>
          <p:cNvPr id="30" name="グラフィックス 29" descr="男性 単色塗りつぶし">
            <a:extLst>
              <a:ext uri="{FF2B5EF4-FFF2-40B4-BE49-F238E27FC236}">
                <a16:creationId xmlns:a16="http://schemas.microsoft.com/office/drawing/2014/main" id="{DCA35B52-A363-A522-C8D1-FD7839E3C8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01910" y="3293124"/>
            <a:ext cx="1538689" cy="1575412"/>
          </a:xfrm>
          <a:prstGeom prst="rect">
            <a:avLst/>
          </a:prstGeom>
        </p:spPr>
      </p:pic>
      <p:pic>
        <p:nvPicPr>
          <p:cNvPr id="31" name="グラフィックス 30" descr="コメント: いいね! 単色塗りつぶし">
            <a:extLst>
              <a:ext uri="{FF2B5EF4-FFF2-40B4-BE49-F238E27FC236}">
                <a16:creationId xmlns:a16="http://schemas.microsoft.com/office/drawing/2014/main" id="{40EA0748-589B-98E0-A79A-A62E4CB382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72391" y="3081968"/>
            <a:ext cx="914400" cy="9144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92ECFDB-A27F-67F2-B01B-0C09D9BE0E89}"/>
              </a:ext>
            </a:extLst>
          </p:cNvPr>
          <p:cNvSpPr txBox="1"/>
          <p:nvPr/>
        </p:nvSpPr>
        <p:spPr>
          <a:xfrm>
            <a:off x="5045725" y="2245606"/>
            <a:ext cx="21005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solidFill>
                  <a:srgbClr val="156082"/>
                </a:solidFill>
                <a:ea typeface="游ゴシック"/>
              </a:rPr>
              <a:t>自律して取得</a:t>
            </a:r>
            <a:endParaRPr lang="ja-JP" altLang="en-US">
              <a:ea typeface="游ゴシック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007E5F7-9F0E-3B48-B9FB-262742195F4F}"/>
              </a:ext>
            </a:extLst>
          </p:cNvPr>
          <p:cNvSpPr txBox="1"/>
          <p:nvPr/>
        </p:nvSpPr>
        <p:spPr>
          <a:xfrm>
            <a:off x="8359966" y="2245606"/>
            <a:ext cx="21005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400" b="1">
                <a:solidFill>
                  <a:srgbClr val="156082"/>
                </a:solidFill>
                <a:ea typeface="游ゴシック"/>
              </a:rPr>
              <a:t>自律して</a:t>
            </a:r>
            <a:r>
              <a:rPr lang="ja-JP" altLang="en-US" sz="2400" b="1">
                <a:solidFill>
                  <a:srgbClr val="156082"/>
                </a:solidFill>
                <a:ea typeface="游ゴシック"/>
              </a:rPr>
              <a:t>渡</a:t>
            </a:r>
            <a:r>
              <a:rPr lang="ja-JP" sz="2400" b="1">
                <a:solidFill>
                  <a:srgbClr val="156082"/>
                </a:solidFill>
                <a:ea typeface="游ゴシック"/>
              </a:rPr>
              <a:t>す</a:t>
            </a:r>
            <a:endParaRPr lang="ja-JP" altLang="en-US" sz="2400" b="1">
              <a:solidFill>
                <a:srgbClr val="156082"/>
              </a:solidFill>
              <a:ea typeface="游ゴシック"/>
            </a:endParaRPr>
          </a:p>
        </p:txBody>
      </p:sp>
      <p:pic>
        <p:nvPicPr>
          <p:cNvPr id="4" name="グラフィックス 3" descr="下矢印 単色塗りつぶし">
            <a:extLst>
              <a:ext uri="{FF2B5EF4-FFF2-40B4-BE49-F238E27FC236}">
                <a16:creationId xmlns:a16="http://schemas.microsoft.com/office/drawing/2014/main" id="{0D7BE845-32DC-9DF5-1731-518894F1F6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29620" y="5101728"/>
            <a:ext cx="932761" cy="629798"/>
          </a:xfrm>
          <a:prstGeom prst="rect">
            <a:avLst/>
          </a:prstGeom>
        </p:spPr>
      </p:pic>
      <p:pic>
        <p:nvPicPr>
          <p:cNvPr id="6" name="グラフィックス 5" descr="矢印: 反時計回りの曲線 単色塗りつぶし">
            <a:extLst>
              <a:ext uri="{FF2B5EF4-FFF2-40B4-BE49-F238E27FC236}">
                <a16:creationId xmlns:a16="http://schemas.microsoft.com/office/drawing/2014/main" id="{D38C49A5-FA92-47E7-534E-CAA56B4397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-2460000">
            <a:off x="6103001" y="3169760"/>
            <a:ext cx="914400" cy="914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1BF770-C9E8-C696-EE1C-E73CA61D499D}"/>
              </a:ext>
            </a:extLst>
          </p:cNvPr>
          <p:cNvSpPr txBox="1"/>
          <p:nvPr/>
        </p:nvSpPr>
        <p:spPr>
          <a:xfrm>
            <a:off x="3200115" y="5863555"/>
            <a:ext cx="57911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 b="1">
                <a:solidFill>
                  <a:schemeClr val="accent1"/>
                </a:solidFill>
                <a:ea typeface="游ゴシック"/>
              </a:rPr>
              <a:t>これらを利用してチラシ配りなどを行う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1DF8B097-D3DF-D91F-E400-EC7AF13F54C7}"/>
              </a:ext>
            </a:extLst>
          </p:cNvPr>
          <p:cNvSpPr txBox="1">
            <a:spLocks/>
          </p:cNvSpPr>
          <p:nvPr/>
        </p:nvSpPr>
        <p:spPr>
          <a:xfrm>
            <a:off x="1476206" y="1274469"/>
            <a:ext cx="10382159" cy="614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ja-JP" altLang="en-US" sz="3200" b="1">
                <a:solidFill>
                  <a:schemeClr val="bg1"/>
                </a:solidFill>
                <a:ea typeface="游ゴシック"/>
              </a:rPr>
              <a:t>現代人</a:t>
            </a:r>
            <a:r>
              <a:rPr lang="ja-JP" sz="3200" b="1">
                <a:solidFill>
                  <a:schemeClr val="bg1"/>
                </a:solidFill>
                <a:ea typeface="游ゴシック"/>
              </a:rPr>
              <a:t>の苦手なコミュニケーションを担当するロ</a:t>
            </a:r>
            <a:r>
              <a:rPr lang="ja-JP" altLang="en-US" sz="3200" b="1">
                <a:solidFill>
                  <a:schemeClr val="bg1"/>
                </a:solidFill>
                <a:ea typeface="+mn-lt"/>
              </a:rPr>
              <a:t>ボ</a:t>
            </a:r>
            <a:r>
              <a:rPr lang="ja-JP" sz="3200" b="1">
                <a:solidFill>
                  <a:schemeClr val="bg1"/>
                </a:solidFill>
                <a:ea typeface="游ゴシック"/>
              </a:rPr>
              <a:t>ット</a:t>
            </a:r>
            <a:endParaRPr lang="ja-JP" sz="3200">
              <a:solidFill>
                <a:schemeClr val="bg1"/>
              </a:solidFill>
              <a:ea typeface="游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52F390-1763-9259-B05A-165C854DFEC3}"/>
              </a:ext>
            </a:extLst>
          </p:cNvPr>
          <p:cNvSpPr txBox="1"/>
          <p:nvPr/>
        </p:nvSpPr>
        <p:spPr>
          <a:xfrm>
            <a:off x="1609381" y="2245605"/>
            <a:ext cx="2091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solidFill>
                  <a:srgbClr val="156082"/>
                </a:solidFill>
                <a:ea typeface="游ゴシック"/>
              </a:rPr>
              <a:t>自律して認識</a:t>
            </a:r>
            <a:endParaRPr lang="ja-JP" altLang="en-US" sz="24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890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+mn-ea"/>
                <a:ea typeface="+mn-ea"/>
              </a:rPr>
              <a:t>3,</a:t>
            </a:r>
            <a:r>
              <a:rPr lang="ja-JP" altLang="en-US" sz="2400" b="1">
                <a:solidFill>
                  <a:schemeClr val="accent1"/>
                </a:solidFill>
                <a:latin typeface="+mn-ea"/>
                <a:ea typeface="+mn-ea"/>
              </a:rPr>
              <a:t> 特徴</a:t>
            </a:r>
            <a:endParaRPr kumimoji="1" lang="ja-JP" altLang="en-US" sz="2400" b="1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" name="テキスト ボックス 8">
            <a:extLst>
              <a:ext uri="{FF2B5EF4-FFF2-40B4-BE49-F238E27FC236}">
                <a16:creationId xmlns:a16="http://schemas.microsoft.com/office/drawing/2014/main" id="{DBAE453D-8AAA-0F6B-294B-BE15F0400651}"/>
              </a:ext>
            </a:extLst>
          </p:cNvPr>
          <p:cNvSpPr txBox="1"/>
          <p:nvPr/>
        </p:nvSpPr>
        <p:spPr>
          <a:xfrm>
            <a:off x="1689407" y="3417435"/>
            <a:ext cx="8813185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>
                <a:solidFill>
                  <a:schemeClr val="accent1"/>
                </a:solidFill>
                <a:ea typeface="游ゴシック"/>
              </a:rPr>
              <a:t>・ロボットアームの使用</a:t>
            </a:r>
            <a:r>
              <a:rPr lang="en-US" altLang="ja-JP" sz="3200">
                <a:solidFill>
                  <a:srgbClr val="000000"/>
                </a:solidFill>
                <a:ea typeface="meiryo ui"/>
              </a:rPr>
              <a:t> </a:t>
            </a:r>
          </a:p>
          <a:p>
            <a:r>
              <a:rPr lang="ja-JP" altLang="en-US" sz="3200" b="1">
                <a:solidFill>
                  <a:schemeClr val="accent1"/>
                </a:solidFill>
                <a:ea typeface="游ゴシック"/>
              </a:rPr>
              <a:t>・</a:t>
            </a:r>
            <a:r>
              <a:rPr lang="ja-JP" altLang="ja-JP" sz="3200" b="1">
                <a:solidFill>
                  <a:schemeClr val="accent1"/>
                </a:solidFill>
                <a:ea typeface="游ゴシック"/>
              </a:rPr>
              <a:t>エレベーターを使用可能</a:t>
            </a:r>
            <a:r>
              <a:rPr lang="en-US" altLang="ja-JP" sz="3200" b="1">
                <a:solidFill>
                  <a:schemeClr val="accent1"/>
                </a:solidFill>
                <a:ea typeface="游ゴシック"/>
              </a:rPr>
              <a:t>(</a:t>
            </a:r>
            <a:r>
              <a:rPr lang="ja-JP" altLang="en-US" sz="3200" b="1">
                <a:solidFill>
                  <a:schemeClr val="accent1"/>
                </a:solidFill>
                <a:ea typeface="游ゴシック"/>
              </a:rPr>
              <a:t>階段は使用不可能</a:t>
            </a:r>
            <a:r>
              <a:rPr lang="en-US" altLang="ja-JP" sz="3200" b="1">
                <a:solidFill>
                  <a:schemeClr val="accent1"/>
                </a:solidFill>
                <a:ea typeface="游ゴシック"/>
              </a:rPr>
              <a:t>)</a:t>
            </a:r>
            <a:endParaRPr lang="ja-JP" altLang="en-US" sz="3200">
              <a:solidFill>
                <a:schemeClr val="accent1"/>
              </a:solidFill>
              <a:ea typeface="游ゴシック"/>
            </a:endParaRPr>
          </a:p>
          <a:p>
            <a:r>
              <a:rPr lang="en-US" altLang="ja-JP" sz="3200" b="1">
                <a:solidFill>
                  <a:schemeClr val="accent1"/>
                </a:solidFill>
                <a:ea typeface="meiryo ui"/>
              </a:rPr>
              <a:t> ・ </a:t>
            </a:r>
            <a:r>
              <a:rPr lang="ja-JP" altLang="en-US" sz="3200" b="1">
                <a:solidFill>
                  <a:schemeClr val="accent1"/>
                </a:solidFill>
                <a:latin typeface="+mn-ea"/>
              </a:rPr>
              <a:t>ウェブカメラと</a:t>
            </a:r>
            <a:r>
              <a:rPr lang="en-US" altLang="ja-JP" sz="3200" b="1">
                <a:solidFill>
                  <a:schemeClr val="accent1"/>
                </a:solidFill>
                <a:ea typeface="meiryo ui"/>
              </a:rPr>
              <a:t>AI</a:t>
            </a:r>
            <a:r>
              <a:rPr lang="ja-JP" sz="3200" b="1">
                <a:solidFill>
                  <a:schemeClr val="accent1"/>
                </a:solidFill>
                <a:ea typeface="游ゴシック"/>
              </a:rPr>
              <a:t>による人間の認識</a:t>
            </a:r>
            <a:endParaRPr lang="ja-JP" sz="3200">
              <a:solidFill>
                <a:schemeClr val="accent1"/>
              </a:solidFill>
              <a:ea typeface="游ゴシック"/>
            </a:endParaRPr>
          </a:p>
          <a:p>
            <a:r>
              <a:rPr lang="ja-JP" altLang="en-US" sz="3200" b="1">
                <a:solidFill>
                  <a:schemeClr val="accent1"/>
                </a:solidFill>
                <a:ea typeface="游ゴシック"/>
              </a:rPr>
              <a:t>・</a:t>
            </a:r>
            <a:r>
              <a:rPr lang="ja-JP" sz="3200" b="1">
                <a:solidFill>
                  <a:schemeClr val="accent1"/>
                </a:solidFill>
                <a:ea typeface="游ゴシック"/>
              </a:rPr>
              <a:t>混雑度の</a:t>
            </a:r>
            <a:r>
              <a:rPr lang="ja-JP" altLang="en-US" sz="3200" b="1">
                <a:solidFill>
                  <a:schemeClr val="accent1"/>
                </a:solidFill>
                <a:ea typeface="游ゴシック"/>
              </a:rPr>
              <a:t>傾向を</a:t>
            </a:r>
            <a:r>
              <a:rPr lang="ja-JP" sz="3200" b="1">
                <a:solidFill>
                  <a:schemeClr val="accent1"/>
                </a:solidFill>
                <a:ea typeface="游ゴシック"/>
              </a:rPr>
              <a:t>把握</a:t>
            </a:r>
            <a:r>
              <a:rPr lang="ja-JP" altLang="en-US" sz="3200" b="1">
                <a:solidFill>
                  <a:schemeClr val="accent1"/>
                </a:solidFill>
                <a:ea typeface="游ゴシック"/>
              </a:rPr>
              <a:t>・分析</a:t>
            </a:r>
            <a:endParaRPr lang="en-US" altLang="ja-JP" sz="3200" b="1">
              <a:solidFill>
                <a:schemeClr val="accent1"/>
              </a:solidFill>
              <a:ea typeface="游ゴシック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E4770B8-2F86-3F8B-BF25-B4613FF373A8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グラフィックス 12" descr="ロボット 単色塗りつぶし">
            <a:extLst>
              <a:ext uri="{FF2B5EF4-FFF2-40B4-BE49-F238E27FC236}">
                <a16:creationId xmlns:a16="http://schemas.microsoft.com/office/drawing/2014/main" id="{DC7C36A2-5C4F-0132-72DC-953903391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06" y="1078072"/>
            <a:ext cx="914400" cy="914400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6E4E1950-3BAA-F5B0-B950-69216E6CA9FF}"/>
              </a:ext>
            </a:extLst>
          </p:cNvPr>
          <p:cNvSpPr txBox="1">
            <a:spLocks/>
          </p:cNvSpPr>
          <p:nvPr/>
        </p:nvSpPr>
        <p:spPr>
          <a:xfrm>
            <a:off x="1603364" y="1256108"/>
            <a:ext cx="9959184" cy="558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74176-711B-985E-8AA3-3158AD6ED11F}"/>
              </a:ext>
            </a:extLst>
          </p:cNvPr>
          <p:cNvSpPr/>
          <p:nvPr/>
        </p:nvSpPr>
        <p:spPr>
          <a:xfrm>
            <a:off x="278114" y="2461692"/>
            <a:ext cx="3569545" cy="748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4000" b="1">
                <a:solidFill>
                  <a:srgbClr val="156082"/>
                </a:solidFill>
                <a:ea typeface="游ゴシック"/>
              </a:rPr>
              <a:t>機能</a:t>
            </a:r>
            <a:endParaRPr lang="en-US" altLang="ja-JP" sz="4000" b="1">
              <a:solidFill>
                <a:srgbClr val="156082"/>
              </a:solidFill>
              <a:ea typeface="游ゴシック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16627-5049-AADA-A2D9-F1EF8E0DB0D2}"/>
              </a:ext>
            </a:extLst>
          </p:cNvPr>
          <p:cNvSpPr txBox="1">
            <a:spLocks/>
          </p:cNvSpPr>
          <p:nvPr/>
        </p:nvSpPr>
        <p:spPr>
          <a:xfrm>
            <a:off x="1476206" y="1274469"/>
            <a:ext cx="10382159" cy="6149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ja-JP" altLang="en-US" sz="3200" b="1">
                <a:solidFill>
                  <a:schemeClr val="bg1"/>
                </a:solidFill>
                <a:ea typeface="游ゴシック"/>
              </a:rPr>
              <a:t>現代人</a:t>
            </a:r>
            <a:r>
              <a:rPr lang="ja-JP" sz="3200" b="1">
                <a:solidFill>
                  <a:schemeClr val="bg1"/>
                </a:solidFill>
                <a:ea typeface="游ゴシック"/>
              </a:rPr>
              <a:t>の苦手なコミュニケーションを担当するロ</a:t>
            </a:r>
            <a:r>
              <a:rPr lang="ja-JP" altLang="en-US" sz="3200" b="1">
                <a:solidFill>
                  <a:schemeClr val="bg1"/>
                </a:solidFill>
                <a:ea typeface="+mn-lt"/>
              </a:rPr>
              <a:t>ボ</a:t>
            </a:r>
            <a:r>
              <a:rPr lang="ja-JP" sz="3200" b="1">
                <a:solidFill>
                  <a:schemeClr val="bg1"/>
                </a:solidFill>
                <a:ea typeface="游ゴシック"/>
              </a:rPr>
              <a:t>ット</a:t>
            </a:r>
            <a:endParaRPr lang="ja-JP" sz="3200">
              <a:solidFill>
                <a:schemeClr val="bg1"/>
              </a:solidFill>
              <a:ea typeface="游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40568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+mn-ea"/>
                <a:ea typeface="+mn-ea"/>
              </a:rPr>
              <a:t>3,</a:t>
            </a:r>
            <a:r>
              <a:rPr lang="ja-JP" altLang="en-US" sz="2400" b="1">
                <a:solidFill>
                  <a:schemeClr val="accent1"/>
                </a:solidFill>
                <a:latin typeface="+mn-ea"/>
                <a:ea typeface="+mn-ea"/>
              </a:rPr>
              <a:t> 特徴－チラシ配り</a:t>
            </a:r>
            <a:endParaRPr kumimoji="1" lang="ja-JP" altLang="en-US" sz="2400" b="1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130C2B-D5DF-42AC-89B5-FC51A0DB5586}"/>
              </a:ext>
            </a:extLst>
          </p:cNvPr>
          <p:cNvSpPr txBox="1"/>
          <p:nvPr/>
        </p:nvSpPr>
        <p:spPr>
          <a:xfrm>
            <a:off x="1935512" y="2865314"/>
            <a:ext cx="8404728" cy="11387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ja-JP" altLang="en-US" sz="4000" b="1">
              <a:solidFill>
                <a:schemeClr val="accent1"/>
              </a:solidFill>
              <a:ea typeface="游ゴシック"/>
            </a:endParaRPr>
          </a:p>
          <a:p>
            <a:r>
              <a:rPr lang="en-US" altLang="ja-JP" sz="2800" b="1">
                <a:solidFill>
                  <a:schemeClr val="accent1"/>
                </a:solidFill>
                <a:ea typeface="游ゴシック"/>
              </a:rPr>
              <a:t>	</a:t>
            </a:r>
            <a:endParaRPr lang="ja-JP" altLang="en-US" sz="2800" b="1">
              <a:solidFill>
                <a:schemeClr val="accent1"/>
              </a:solidFill>
              <a:ea typeface="游ゴシック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67A984-4906-8B5C-C5A6-B8EFDDF70323}"/>
              </a:ext>
            </a:extLst>
          </p:cNvPr>
          <p:cNvSpPr txBox="1"/>
          <p:nvPr/>
        </p:nvSpPr>
        <p:spPr>
          <a:xfrm>
            <a:off x="4828971" y="4000181"/>
            <a:ext cx="46397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400" b="1">
                <a:solidFill>
                  <a:schemeClr val="accent1"/>
                </a:solidFill>
                <a:ea typeface="游ゴシック"/>
              </a:rPr>
              <a:t>↳</a:t>
            </a:r>
            <a:r>
              <a:rPr lang="ja-JP" altLang="en-US" sz="2400" b="1">
                <a:solidFill>
                  <a:schemeClr val="accent1"/>
                </a:solidFill>
                <a:ea typeface="游ゴシック"/>
              </a:rPr>
              <a:t>・渡す対象を自分で選ぶ</a:t>
            </a:r>
          </a:p>
          <a:p>
            <a:r>
              <a:rPr lang="ja-JP" sz="2400" b="1">
                <a:solidFill>
                  <a:schemeClr val="accent1"/>
                </a:solidFill>
                <a:ea typeface="游ゴシック"/>
              </a:rPr>
              <a:t>  ・少しの間ついていく</a:t>
            </a:r>
            <a:endParaRPr lang="en-US" altLang="ja-JP" sz="2400">
              <a:solidFill>
                <a:schemeClr val="accent1"/>
              </a:solidFill>
              <a:ea typeface="Meiryo UI"/>
            </a:endParaRPr>
          </a:p>
          <a:p>
            <a:r>
              <a:rPr lang="ja-JP" sz="2400" b="1">
                <a:solidFill>
                  <a:schemeClr val="accent1"/>
                </a:solidFill>
                <a:ea typeface="游ゴシック"/>
              </a:rPr>
              <a:t>  ・受け取りやすい高さで手渡し</a:t>
            </a:r>
            <a:endParaRPr 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FDF7A9-A4AA-5432-9950-DABC0337EACF}"/>
              </a:ext>
            </a:extLst>
          </p:cNvPr>
          <p:cNvSpPr txBox="1"/>
          <p:nvPr/>
        </p:nvSpPr>
        <p:spPr>
          <a:xfrm>
            <a:off x="1935192" y="5193707"/>
            <a:ext cx="661070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 b="1">
                <a:solidFill>
                  <a:srgbClr val="156082"/>
                </a:solidFill>
                <a:ea typeface="游ゴシック"/>
              </a:rPr>
              <a:t>混雑度を把握して自ら人の多いところへ</a:t>
            </a:r>
          </a:p>
          <a:p>
            <a:r>
              <a:rPr lang="ja-JP" altLang="en-US" sz="2800" b="1">
                <a:solidFill>
                  <a:srgbClr val="156082"/>
                </a:solidFill>
                <a:ea typeface="游ゴシック"/>
              </a:rPr>
              <a:t>チラシがなくなったら自分で補充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3F3D0B-4A08-E136-508A-806E0445136F}"/>
              </a:ext>
            </a:extLst>
          </p:cNvPr>
          <p:cNvSpPr txBox="1"/>
          <p:nvPr/>
        </p:nvSpPr>
        <p:spPr>
          <a:xfrm>
            <a:off x="1935192" y="3480123"/>
            <a:ext cx="86091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800" b="1">
                <a:solidFill>
                  <a:srgbClr val="156082"/>
                </a:solidFill>
                <a:latin typeface="游ゴシック"/>
                <a:ea typeface="游ゴシック"/>
              </a:rPr>
              <a:t>人間を認識→チラシを受け取ってもらうように行動</a:t>
            </a:r>
            <a:endParaRPr lang="ja-JP">
              <a:ea typeface="游ゴシック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CAF85C3-F93A-5827-D951-8E7019DEAFCE}"/>
              </a:ext>
            </a:extLst>
          </p:cNvPr>
          <p:cNvSpPr/>
          <p:nvPr/>
        </p:nvSpPr>
        <p:spPr>
          <a:xfrm>
            <a:off x="278114" y="2461692"/>
            <a:ext cx="3569545" cy="748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4000" b="1" err="1">
                <a:solidFill>
                  <a:srgbClr val="156082"/>
                </a:solidFill>
                <a:ea typeface="游ゴシック"/>
              </a:rPr>
              <a:t>メインタスク</a:t>
            </a:r>
            <a:endParaRPr lang="en-US" altLang="ja-JP" sz="4000" b="1">
              <a:solidFill>
                <a:srgbClr val="156082"/>
              </a:solidFill>
              <a:ea typeface="游ゴシック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580097A-89C0-42AD-AB1F-B74D80DDE361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 descr="送信 単色塗りつぶし">
            <a:extLst>
              <a:ext uri="{FF2B5EF4-FFF2-40B4-BE49-F238E27FC236}">
                <a16:creationId xmlns:a16="http://schemas.microsoft.com/office/drawing/2014/main" id="{C65A6DB3-421D-BCFC-F993-4861329FB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408" y="1076446"/>
            <a:ext cx="914400" cy="914400"/>
          </a:xfrm>
          <a:prstGeom prst="rect">
            <a:avLst/>
          </a:prstGeom>
        </p:spPr>
      </p:pic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0251729E-0D23-5C10-D8B6-9BD44EFCDFBB}"/>
              </a:ext>
            </a:extLst>
          </p:cNvPr>
          <p:cNvSpPr txBox="1">
            <a:spLocks/>
          </p:cNvSpPr>
          <p:nvPr/>
        </p:nvSpPr>
        <p:spPr>
          <a:xfrm>
            <a:off x="1603364" y="1256108"/>
            <a:ext cx="9959184" cy="558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ja-JP" altLang="en-US" sz="3600" b="1">
                <a:solidFill>
                  <a:schemeClr val="bg1"/>
                </a:solidFill>
                <a:ea typeface="游ゴシック"/>
              </a:rPr>
              <a:t>チラ</a:t>
            </a:r>
            <a:r>
              <a:rPr lang="ja-JP" sz="3600" b="1">
                <a:solidFill>
                  <a:schemeClr val="bg1"/>
                </a:solidFill>
                <a:ea typeface="游ゴシック"/>
              </a:rPr>
              <a:t>シ</a:t>
            </a:r>
            <a:r>
              <a:rPr lang="ja-JP" altLang="en-US" sz="3600" b="1">
                <a:solidFill>
                  <a:schemeClr val="bg1"/>
                </a:solidFill>
                <a:ea typeface="游ゴシック"/>
              </a:rPr>
              <a:t>配り</a:t>
            </a:r>
            <a:r>
              <a:rPr lang="ja-JP" sz="3600" b="1">
                <a:solidFill>
                  <a:schemeClr val="bg1"/>
                </a:solidFill>
                <a:ea typeface="游ゴシック"/>
              </a:rPr>
              <a:t>をする</a:t>
            </a:r>
            <a:r>
              <a:rPr lang="ja-JP" altLang="en-US" sz="3600" b="1">
                <a:solidFill>
                  <a:schemeClr val="bg1"/>
                </a:solidFill>
                <a:ea typeface="游ゴシック"/>
              </a:rPr>
              <a:t>にあたって</a:t>
            </a:r>
            <a:endParaRPr lang="ja-JP"/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1856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B002249-8A2F-B90F-75CB-4F510FEE3672}"/>
              </a:ext>
            </a:extLst>
          </p:cNvPr>
          <p:cNvSpPr/>
          <p:nvPr/>
        </p:nvSpPr>
        <p:spPr>
          <a:xfrm>
            <a:off x="1535873" y="2525957"/>
            <a:ext cx="2311786" cy="684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sz="4000" b="1" baseline="0">
                <a:solidFill>
                  <a:srgbClr val="156082"/>
                </a:solidFill>
                <a:ea typeface="游ゴシック"/>
              </a:rPr>
              <a:t>通常業務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3,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特徴－キャンパスツアー</a:t>
            </a:r>
            <a:endParaRPr kumimoji="1" lang="ja-JP" altLang="en-US" sz="2400" b="1">
              <a:solidFill>
                <a:schemeClr val="accent1"/>
              </a:solidFill>
              <a:latin typeface="游ゴシック"/>
              <a:ea typeface="游ゴシック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130C2B-D5DF-42AC-89B5-FC51A0DB5586}"/>
              </a:ext>
            </a:extLst>
          </p:cNvPr>
          <p:cNvSpPr txBox="1"/>
          <p:nvPr/>
        </p:nvSpPr>
        <p:spPr>
          <a:xfrm>
            <a:off x="2481534" y="3430299"/>
            <a:ext cx="7159312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sz="2800" b="1">
                <a:solidFill>
                  <a:schemeClr val="accent1"/>
                </a:solidFill>
                <a:ea typeface="游ゴシック"/>
              </a:rPr>
              <a:t>アプリでスマートフォンから行き先を指定</a:t>
            </a:r>
            <a:endParaRPr lang="en-US" altLang="ja-JP" sz="2800" b="1">
              <a:solidFill>
                <a:schemeClr val="accent1"/>
              </a:solidFill>
              <a:ea typeface="游ゴシック"/>
            </a:endParaRPr>
          </a:p>
          <a:p>
            <a:r>
              <a:rPr lang="ja-JP" altLang="en-US" sz="2800" b="1">
                <a:solidFill>
                  <a:schemeClr val="accent1"/>
                </a:solidFill>
                <a:ea typeface="游ゴシック"/>
              </a:rPr>
              <a:t>  ↳・混雑度からの経路提案</a:t>
            </a:r>
            <a:endParaRPr lang="en-US" altLang="ja-JP" sz="2800" b="1">
              <a:solidFill>
                <a:schemeClr val="accent1"/>
              </a:solidFill>
              <a:ea typeface="游ゴシック"/>
            </a:endParaRPr>
          </a:p>
          <a:p>
            <a:r>
              <a:rPr lang="ja-JP" altLang="en-US" sz="2800" b="1">
                <a:solidFill>
                  <a:schemeClr val="accent1"/>
                </a:solidFill>
                <a:ea typeface="游ゴシック"/>
              </a:rPr>
              <a:t>    ・エレベーターを使って行動範囲を拡大</a:t>
            </a:r>
          </a:p>
          <a:p>
            <a:r>
              <a:rPr lang="ja-JP" altLang="en-US" sz="2800" b="1">
                <a:solidFill>
                  <a:schemeClr val="accent1"/>
                </a:solidFill>
                <a:ea typeface="游ゴシック"/>
              </a:rPr>
              <a:t>    ・人間と同じくらいの速度で走行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B121C5-5EDF-15B9-CC94-A712DC929976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グラフィックス 15" descr="校舎 単色塗りつぶし">
            <a:extLst>
              <a:ext uri="{FF2B5EF4-FFF2-40B4-BE49-F238E27FC236}">
                <a16:creationId xmlns:a16="http://schemas.microsoft.com/office/drawing/2014/main" id="{CB7DA0F0-0951-11FE-6744-AD8BCAEC3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408" y="1076446"/>
            <a:ext cx="914400" cy="914400"/>
          </a:xfrm>
          <a:prstGeom prst="rect">
            <a:avLst/>
          </a:prstGeom>
        </p:spPr>
      </p:pic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3E78C6FC-DCE6-8099-9AB1-A7D96FEF7D27}"/>
              </a:ext>
            </a:extLst>
          </p:cNvPr>
          <p:cNvSpPr txBox="1">
            <a:spLocks/>
          </p:cNvSpPr>
          <p:nvPr/>
        </p:nvSpPr>
        <p:spPr>
          <a:xfrm>
            <a:off x="764199" y="1256108"/>
            <a:ext cx="9959184" cy="558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ja-JP" altLang="en-US" sz="3600" b="1">
                <a:solidFill>
                  <a:schemeClr val="bg1"/>
                </a:solidFill>
                <a:ea typeface="游ゴシック"/>
              </a:rPr>
              <a:t>キャンパスツアーをするにあたって</a:t>
            </a:r>
          </a:p>
          <a:p>
            <a:pPr algn="ctr">
              <a:buNone/>
            </a:pPr>
            <a:endParaRPr lang="ja-JP" altLang="en-US" sz="3600" b="1">
              <a:solidFill>
                <a:schemeClr val="bg1"/>
              </a:solidFill>
              <a:ea typeface="游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7D0F04-A2E5-5672-6617-13EFFB01BC50}"/>
              </a:ext>
            </a:extLst>
          </p:cNvPr>
          <p:cNvSpPr/>
          <p:nvPr/>
        </p:nvSpPr>
        <p:spPr>
          <a:xfrm>
            <a:off x="278114" y="2461692"/>
            <a:ext cx="3569545" cy="748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4000" b="1" err="1">
                <a:solidFill>
                  <a:srgbClr val="156082"/>
                </a:solidFill>
                <a:ea typeface="游ゴシック"/>
              </a:rPr>
              <a:t>サブタスク</a:t>
            </a:r>
            <a:r>
              <a:rPr lang="ja-JP" altLang="en-US" sz="4000" b="1">
                <a:solidFill>
                  <a:srgbClr val="156082"/>
                </a:solidFill>
                <a:ea typeface="游ゴシック"/>
              </a:rPr>
              <a:t>①</a:t>
            </a:r>
            <a:endParaRPr lang="en-US" altLang="ja-JP" sz="4000" b="1">
              <a:solidFill>
                <a:srgbClr val="156082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13501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+mn-ea"/>
                <a:ea typeface="+mn-ea"/>
              </a:rPr>
              <a:t>3,</a:t>
            </a:r>
            <a:r>
              <a:rPr lang="ja-JP" altLang="en-US" sz="2400" b="1">
                <a:solidFill>
                  <a:schemeClr val="accent1"/>
                </a:solidFill>
                <a:latin typeface="+mn-ea"/>
                <a:ea typeface="+mn-ea"/>
              </a:rPr>
              <a:t> 特徴－写真撮影</a:t>
            </a:r>
            <a:endParaRPr kumimoji="1" lang="ja-JP" altLang="en-US" sz="2400" b="1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130C2B-D5DF-42AC-89B5-FC51A0DB5586}"/>
              </a:ext>
            </a:extLst>
          </p:cNvPr>
          <p:cNvSpPr txBox="1"/>
          <p:nvPr/>
        </p:nvSpPr>
        <p:spPr>
          <a:xfrm>
            <a:off x="1737874" y="3544747"/>
            <a:ext cx="9058850" cy="20005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sz="2800" b="1">
                <a:solidFill>
                  <a:schemeClr val="accent1"/>
                </a:solidFill>
                <a:ea typeface="游ゴシック"/>
              </a:rPr>
              <a:t>アプリでスマートフォンから写真撮影モードを選択</a:t>
            </a:r>
            <a:endParaRPr lang="en-US" altLang="ja-JP" sz="2800" b="1">
              <a:solidFill>
                <a:schemeClr val="accent1"/>
              </a:solidFill>
              <a:ea typeface="游ゴシック"/>
            </a:endParaRPr>
          </a:p>
          <a:p>
            <a:r>
              <a:rPr lang="ja-JP" altLang="en-US" sz="2800" b="1">
                <a:solidFill>
                  <a:schemeClr val="accent1"/>
                </a:solidFill>
                <a:ea typeface="游ゴシック"/>
              </a:rPr>
              <a:t>ロボットアームを用いて個人のスマートフォンを持つ</a:t>
            </a:r>
            <a:endParaRPr lang="en-US" altLang="ja-JP" sz="2800" b="1">
              <a:solidFill>
                <a:schemeClr val="accent1"/>
              </a:solidFill>
              <a:ea typeface="游ゴシック"/>
            </a:endParaRPr>
          </a:p>
          <a:p>
            <a:pPr algn="r"/>
            <a:r>
              <a:rPr lang="ja-JP" altLang="en-US" sz="2000" b="1">
                <a:solidFill>
                  <a:schemeClr val="accent1"/>
                </a:solidFill>
                <a:ea typeface="游ゴシック"/>
              </a:rPr>
              <a:t>↳ロボットアームを用いることでカメラの角度、高さを調節</a:t>
            </a:r>
          </a:p>
          <a:p>
            <a:pPr algn="r"/>
            <a:r>
              <a:rPr lang="ja-JP" altLang="en-US" sz="2000" b="1">
                <a:solidFill>
                  <a:schemeClr val="accent1"/>
                </a:solidFill>
                <a:ea typeface="游ゴシック"/>
              </a:rPr>
              <a:t>多様な機種にも対応可能。クラウド、インターネットにアップロードしない</a:t>
            </a:r>
          </a:p>
          <a:p>
            <a:r>
              <a:rPr lang="ja-JP" altLang="en-US" sz="2800" b="1">
                <a:solidFill>
                  <a:schemeClr val="accent1"/>
                </a:solidFill>
              </a:rPr>
              <a:t>個人のスマホで写真撮影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0E802F-27B0-35FD-4169-D6D9A19EB30C}"/>
              </a:ext>
            </a:extLst>
          </p:cNvPr>
          <p:cNvSpPr/>
          <p:nvPr/>
        </p:nvSpPr>
        <p:spPr>
          <a:xfrm>
            <a:off x="1535873" y="2525957"/>
            <a:ext cx="2311786" cy="684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sz="4000" b="1" baseline="0">
                <a:solidFill>
                  <a:srgbClr val="156082"/>
                </a:solidFill>
                <a:ea typeface="游ゴシック"/>
              </a:rPr>
              <a:t>通常業務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C3F30B-4E90-5D72-6C20-A9691755E64E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グラフィックス 15" descr="スマート フォン 単色塗りつぶし">
            <a:extLst>
              <a:ext uri="{FF2B5EF4-FFF2-40B4-BE49-F238E27FC236}">
                <a16:creationId xmlns:a16="http://schemas.microsoft.com/office/drawing/2014/main" id="{CEC7A73C-471C-16E3-BE8F-9D4C01EE3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408" y="1076446"/>
            <a:ext cx="914400" cy="914400"/>
          </a:xfrm>
          <a:prstGeom prst="rect">
            <a:avLst/>
          </a:prstGeom>
        </p:spPr>
      </p:pic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5301388F-1F56-68DC-06E0-4B81F216277A}"/>
              </a:ext>
            </a:extLst>
          </p:cNvPr>
          <p:cNvSpPr txBox="1">
            <a:spLocks/>
          </p:cNvSpPr>
          <p:nvPr/>
        </p:nvSpPr>
        <p:spPr>
          <a:xfrm>
            <a:off x="1603364" y="1256108"/>
            <a:ext cx="9959184" cy="558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ja-JP" altLang="en-US" sz="3600" b="1">
                <a:solidFill>
                  <a:schemeClr val="bg1"/>
                </a:solidFill>
                <a:ea typeface="游ゴシック"/>
              </a:rPr>
              <a:t>写真撮</a:t>
            </a:r>
            <a:r>
              <a:rPr lang="ja-JP" sz="3600" b="1">
                <a:solidFill>
                  <a:schemeClr val="bg1"/>
                </a:solidFill>
                <a:ea typeface="游ゴシック"/>
              </a:rPr>
              <a:t>影をするにあたって</a:t>
            </a:r>
            <a:endParaRPr lang="ja-JP" altLang="en-US" sz="3600">
              <a:solidFill>
                <a:schemeClr val="bg1"/>
              </a:solidFill>
              <a:ea typeface="游ゴシック"/>
            </a:endParaRPr>
          </a:p>
          <a:p>
            <a:pPr algn="ctr">
              <a:buNone/>
            </a:pPr>
            <a:endParaRPr lang="ja-JP" sz="3600" b="1">
              <a:solidFill>
                <a:schemeClr val="bg1"/>
              </a:solidFill>
              <a:ea typeface="游ゴシック"/>
            </a:endParaRPr>
          </a:p>
          <a:p>
            <a:pPr algn="ctr">
              <a:buNone/>
            </a:pPr>
            <a:endParaRPr lang="ja-JP" altLang="en-US" sz="3600" b="1">
              <a:solidFill>
                <a:schemeClr val="bg1"/>
              </a:solidFill>
              <a:ea typeface="游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CBD2BE-0592-F105-6B93-D1C17042CE14}"/>
              </a:ext>
            </a:extLst>
          </p:cNvPr>
          <p:cNvSpPr/>
          <p:nvPr/>
        </p:nvSpPr>
        <p:spPr>
          <a:xfrm>
            <a:off x="278114" y="2461692"/>
            <a:ext cx="3569545" cy="748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4000" b="1" err="1">
                <a:solidFill>
                  <a:srgbClr val="156082"/>
                </a:solidFill>
                <a:ea typeface="游ゴシック"/>
              </a:rPr>
              <a:t>サブタスク</a:t>
            </a:r>
            <a:r>
              <a:rPr lang="ja-JP" altLang="en-US" sz="4000" b="1">
                <a:solidFill>
                  <a:srgbClr val="156082"/>
                </a:solidFill>
                <a:ea typeface="游ゴシック"/>
              </a:rPr>
              <a:t>②</a:t>
            </a:r>
            <a:endParaRPr lang="en-US" altLang="ja-JP" sz="4000" b="1">
              <a:solidFill>
                <a:srgbClr val="156082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9109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3,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特徴</a:t>
            </a:r>
            <a:endParaRPr kumimoji="1" lang="ja-JP" altLang="en-US" sz="2400" b="1">
              <a:solidFill>
                <a:schemeClr val="accent1"/>
              </a:solidFill>
              <a:latin typeface="游ゴシック"/>
              <a:ea typeface="游ゴシック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C3F30B-4E90-5D72-6C20-A9691755E64E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グループでのブレーンストーミング 単色塗りつぶし">
            <a:extLst>
              <a:ext uri="{FF2B5EF4-FFF2-40B4-BE49-F238E27FC236}">
                <a16:creationId xmlns:a16="http://schemas.microsoft.com/office/drawing/2014/main" id="{619389C5-B7AE-34A7-698A-EE7A445A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408" y="1076446"/>
            <a:ext cx="914400" cy="914400"/>
          </a:xfrm>
          <a:prstGeom prst="rect">
            <a:avLst/>
          </a:prstGeom>
        </p:spPr>
      </p:pic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5301388F-1F56-68DC-06E0-4B81F216277A}"/>
              </a:ext>
            </a:extLst>
          </p:cNvPr>
          <p:cNvSpPr txBox="1">
            <a:spLocks/>
          </p:cNvSpPr>
          <p:nvPr/>
        </p:nvSpPr>
        <p:spPr>
          <a:xfrm>
            <a:off x="3797731" y="1256108"/>
            <a:ext cx="4528729" cy="558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ja-JP" sz="4000" b="1">
                <a:solidFill>
                  <a:schemeClr val="bg1"/>
                </a:solidFill>
                <a:ea typeface="游ゴシック"/>
              </a:rPr>
              <a:t>𝔊</a:t>
            </a: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𝔘𝔏𝔏</a:t>
            </a:r>
            <a:r>
              <a:rPr lang="en-US" altLang="ja-JP" sz="4000" b="1" err="1">
                <a:solidFill>
                  <a:schemeClr val="bg1"/>
                </a:solidFill>
                <a:ea typeface="+mn-lt"/>
              </a:rPr>
              <a:t>ℭの新規性</a:t>
            </a:r>
            <a:endParaRPr lang="ja-JP" err="1"/>
          </a:p>
          <a:p>
            <a:pPr algn="ctr">
              <a:buNone/>
            </a:pPr>
            <a:endParaRPr lang="ja-JP" sz="3600" b="1">
              <a:solidFill>
                <a:schemeClr val="bg1"/>
              </a:solidFill>
              <a:ea typeface="游ゴシック"/>
            </a:endParaRPr>
          </a:p>
          <a:p>
            <a:pPr algn="ctr">
              <a:buNone/>
            </a:pPr>
            <a:endParaRPr lang="ja-JP" altLang="en-US" sz="3600" b="1">
              <a:solidFill>
                <a:schemeClr val="bg1"/>
              </a:solidFill>
              <a:ea typeface="游ゴシック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7309BA-B9C7-30BC-7676-410047C16633}"/>
              </a:ext>
            </a:extLst>
          </p:cNvPr>
          <p:cNvSpPr txBox="1"/>
          <p:nvPr/>
        </p:nvSpPr>
        <p:spPr>
          <a:xfrm>
            <a:off x="279721" y="2575367"/>
            <a:ext cx="68329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 b="1">
                <a:solidFill>
                  <a:schemeClr val="accent1"/>
                </a:solidFill>
                <a:ea typeface="游ゴシック"/>
              </a:rPr>
              <a:t>Googleで”チラシ配り ロボット”で検索すると…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E9C02C6-CA1A-503F-B04F-C499F294C7E8}"/>
              </a:ext>
            </a:extLst>
          </p:cNvPr>
          <p:cNvSpPr txBox="1"/>
          <p:nvPr/>
        </p:nvSpPr>
        <p:spPr>
          <a:xfrm>
            <a:off x="610565" y="6209818"/>
            <a:ext cx="4267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1200">
                <a:ea typeface="游ゴシック"/>
              </a:rPr>
              <a:t>ikinamo Japan,</a:t>
            </a:r>
            <a:r>
              <a:rPr lang="ja-JP" altLang="en-US" sz="1200">
                <a:ea typeface="游ゴシック"/>
              </a:rPr>
              <a:t>ティッシュ配りロボット</a:t>
            </a:r>
            <a:r>
              <a:rPr lang="en-US" altLang="ja-JP" sz="1200">
                <a:ea typeface="游ゴシック"/>
              </a:rPr>
              <a:t> : </a:t>
            </a:r>
            <a:r>
              <a:rPr lang="en-US" sz="1200" err="1">
                <a:ea typeface="游ゴシック"/>
              </a:rPr>
              <a:t>DigInfo</a:t>
            </a:r>
            <a:endParaRPr lang="en-US" err="1"/>
          </a:p>
          <a:p>
            <a:r>
              <a:rPr lang="en-US" sz="1200">
                <a:ea typeface="+mn-lt"/>
                <a:cs typeface="+mn-lt"/>
              </a:rPr>
              <a:t>https://www.youtube.com/watch?v=-UTBlKNPCTc</a:t>
            </a:r>
            <a:endParaRPr 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3D6C57-1DF7-E9A6-698D-F7E0A1B6B4C6}"/>
              </a:ext>
            </a:extLst>
          </p:cNvPr>
          <p:cNvSpPr txBox="1"/>
          <p:nvPr/>
        </p:nvSpPr>
        <p:spPr>
          <a:xfrm>
            <a:off x="1256926" y="3178397"/>
            <a:ext cx="2973510" cy="3810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solidFill>
                  <a:schemeClr val="accent1"/>
                </a:solidFill>
                <a:ea typeface="游ゴシック"/>
              </a:rPr>
              <a:t>ティッシュを配るロボット</a:t>
            </a:r>
          </a:p>
        </p:txBody>
      </p:sp>
      <p:pic>
        <p:nvPicPr>
          <p:cNvPr id="18" name="図 17" descr="人, 屋内, 子供, テーブル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8E69E07-1A70-66A9-261F-95A4F4B31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935" y="3588414"/>
            <a:ext cx="4354978" cy="248321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2DE62C-A1BE-5C6A-6C5A-56AC0E49A9FC}"/>
              </a:ext>
            </a:extLst>
          </p:cNvPr>
          <p:cNvSpPr txBox="1"/>
          <p:nvPr/>
        </p:nvSpPr>
        <p:spPr>
          <a:xfrm>
            <a:off x="7034514" y="3195577"/>
            <a:ext cx="4826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b="1">
                <a:solidFill>
                  <a:srgbClr val="156082"/>
                </a:solidFill>
                <a:ea typeface="游ゴシック"/>
              </a:rPr>
              <a:t>チラシ配りを行う3体の性格の違うPepper君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C793758-E9E6-6C72-7DF8-402CBB9C97AA}"/>
              </a:ext>
            </a:extLst>
          </p:cNvPr>
          <p:cNvSpPr txBox="1"/>
          <p:nvPr/>
        </p:nvSpPr>
        <p:spPr>
          <a:xfrm>
            <a:off x="6912079" y="6145542"/>
            <a:ext cx="50963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solidFill>
                  <a:srgbClr val="3A3A3A"/>
                </a:solidFill>
                <a:latin typeface="游ゴシック"/>
                <a:ea typeface="游ゴシック"/>
              </a:rPr>
              <a:t>ロボスタ</a:t>
            </a:r>
            <a:r>
              <a:rPr lang="en-US" altLang="en-US" sz="1200">
                <a:solidFill>
                  <a:srgbClr val="3A3A3A"/>
                </a:solidFill>
                <a:latin typeface="游ゴシック"/>
                <a:ea typeface="游ゴシック"/>
              </a:rPr>
              <a:t>,</a:t>
            </a:r>
            <a:r>
              <a:rPr lang="ja-JP" sz="1200">
                <a:solidFill>
                  <a:srgbClr val="3A3A3A"/>
                </a:solidFill>
                <a:latin typeface="游ゴシック"/>
                <a:ea typeface="游ゴシック"/>
              </a:rPr>
              <a:t>チラシを配る３体の</a:t>
            </a:r>
            <a:r>
              <a:rPr lang="en-US" altLang="ja-JP" sz="1200">
                <a:solidFill>
                  <a:srgbClr val="3A3A3A"/>
                </a:solidFill>
                <a:latin typeface="游ゴシック"/>
                <a:ea typeface="游ゴシック"/>
              </a:rPr>
              <a:t>Pepper</a:t>
            </a:r>
            <a:r>
              <a:rPr lang="ja-JP" sz="1200">
                <a:solidFill>
                  <a:srgbClr val="3A3A3A"/>
                </a:solidFill>
                <a:latin typeface="游ゴシック"/>
                <a:ea typeface="游ゴシック"/>
              </a:rPr>
              <a:t>達が子供たちに大人気！人気の秘密は「</a:t>
            </a:r>
            <a:r>
              <a:rPr lang="en-US" altLang="ja-JP" sz="1200">
                <a:solidFill>
                  <a:srgbClr val="3A3A3A"/>
                </a:solidFill>
                <a:latin typeface="游ゴシック"/>
                <a:ea typeface="游ゴシック"/>
              </a:rPr>
              <a:t>3</a:t>
            </a:r>
            <a:r>
              <a:rPr lang="ja-JP" sz="1200">
                <a:solidFill>
                  <a:srgbClr val="3A3A3A"/>
                </a:solidFill>
                <a:latin typeface="游ゴシック"/>
                <a:ea typeface="游ゴシック"/>
              </a:rPr>
              <a:t>体ちがうキャラクター付け」と「チラシ配りテクニック」</a:t>
            </a:r>
            <a:endParaRPr lang="ja-JP" sz="1200">
              <a:latin typeface="游ゴシック"/>
              <a:ea typeface="游ゴシック"/>
            </a:endParaRPr>
          </a:p>
          <a:p>
            <a:r>
              <a:rPr lang="ja-JP" sz="1200">
                <a:solidFill>
                  <a:srgbClr val="3A3A3A"/>
                </a:solidFill>
                <a:ea typeface="+mn-lt"/>
                <a:cs typeface="+mn-lt"/>
              </a:rPr>
              <a:t>https://robotstart.info/2019/11/18/pepper-tsujidou.html</a:t>
            </a:r>
            <a:endParaRPr lang="ja-JP" sz="1200">
              <a:ea typeface="+mn-lt"/>
              <a:cs typeface="+mn-lt"/>
            </a:endParaRPr>
          </a:p>
        </p:txBody>
      </p:sp>
      <p:pic>
        <p:nvPicPr>
          <p:cNvPr id="4" name="図 3" descr="人, 屋内, テーブル, 持つ が含まれている画像&#10;&#10;説明は自動で生成されたものです">
            <a:extLst>
              <a:ext uri="{FF2B5EF4-FFF2-40B4-BE49-F238E27FC236}">
                <a16:creationId xmlns:a16="http://schemas.microsoft.com/office/drawing/2014/main" id="{D8B5D61D-F85D-E53E-E880-2273039C7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16" y="3605243"/>
            <a:ext cx="4356341" cy="247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8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3,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特徴</a:t>
            </a:r>
            <a:endParaRPr kumimoji="1" lang="ja-JP" altLang="en-US" sz="2400" b="1">
              <a:solidFill>
                <a:schemeClr val="accent1"/>
              </a:solidFill>
              <a:latin typeface="游ゴシック"/>
              <a:ea typeface="游ゴシック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C3F30B-4E90-5D72-6C20-A9691755E64E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 descr="グループでのブレーンストーミング 単色塗りつぶし">
            <a:extLst>
              <a:ext uri="{FF2B5EF4-FFF2-40B4-BE49-F238E27FC236}">
                <a16:creationId xmlns:a16="http://schemas.microsoft.com/office/drawing/2014/main" id="{619389C5-B7AE-34A7-698A-EE7A445A5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408" y="1076446"/>
            <a:ext cx="914400" cy="914400"/>
          </a:xfrm>
          <a:prstGeom prst="rect">
            <a:avLst/>
          </a:prstGeom>
        </p:spPr>
      </p:pic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5301388F-1F56-68DC-06E0-4B81F216277A}"/>
              </a:ext>
            </a:extLst>
          </p:cNvPr>
          <p:cNvSpPr txBox="1">
            <a:spLocks/>
          </p:cNvSpPr>
          <p:nvPr/>
        </p:nvSpPr>
        <p:spPr>
          <a:xfrm>
            <a:off x="3797731" y="1256108"/>
            <a:ext cx="4528729" cy="558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ja-JP" sz="4000" b="1">
                <a:solidFill>
                  <a:schemeClr val="bg1"/>
                </a:solidFill>
                <a:ea typeface="游ゴシック"/>
              </a:rPr>
              <a:t>𝔊</a:t>
            </a: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𝔘𝔏𝔏</a:t>
            </a:r>
            <a:r>
              <a:rPr lang="en-US" altLang="ja-JP" sz="4000" b="1" err="1">
                <a:solidFill>
                  <a:schemeClr val="bg1"/>
                </a:solidFill>
                <a:ea typeface="+mn-lt"/>
              </a:rPr>
              <a:t>ℭの新規性</a:t>
            </a:r>
            <a:endParaRPr lang="ja-JP" err="1"/>
          </a:p>
          <a:p>
            <a:pPr algn="ctr">
              <a:buNone/>
            </a:pPr>
            <a:endParaRPr lang="ja-JP" sz="3600" b="1">
              <a:solidFill>
                <a:schemeClr val="bg1"/>
              </a:solidFill>
              <a:ea typeface="游ゴシック"/>
            </a:endParaRPr>
          </a:p>
          <a:p>
            <a:pPr algn="ctr">
              <a:buNone/>
            </a:pPr>
            <a:endParaRPr lang="ja-JP" altLang="en-US" sz="3600" b="1">
              <a:solidFill>
                <a:schemeClr val="bg1"/>
              </a:solidFill>
              <a:ea typeface="游ゴシック"/>
            </a:endParaRPr>
          </a:p>
          <a:p>
            <a:pPr marL="0" indent="0" algn="ctr">
              <a:buNone/>
            </a:pPr>
            <a:endParaRPr lang="ja-JP" altLang="en-US" sz="2400" b="1">
              <a:solidFill>
                <a:schemeClr val="accent1"/>
              </a:solidFill>
              <a:ea typeface="游ゴシック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483F4F-890D-6BC7-8023-B13B6816ADB0}"/>
              </a:ext>
            </a:extLst>
          </p:cNvPr>
          <p:cNvSpPr txBox="1"/>
          <p:nvPr/>
        </p:nvSpPr>
        <p:spPr>
          <a:xfrm>
            <a:off x="279721" y="2440328"/>
            <a:ext cx="8274932" cy="4700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400" b="1">
                <a:solidFill>
                  <a:schemeClr val="accent1"/>
                </a:solidFill>
                <a:ea typeface="游ゴシック"/>
              </a:rPr>
              <a:t>𝔊𝔘𝔏𝔏</a:t>
            </a:r>
            <a:r>
              <a:rPr lang="en-US" altLang="ja-JP" sz="2400" b="1">
                <a:solidFill>
                  <a:schemeClr val="accent1"/>
                </a:solidFill>
                <a:ea typeface="+mn-lt"/>
              </a:rPr>
              <a:t>ℭ</a:t>
            </a:r>
            <a:r>
              <a:rPr lang="ja-JP" altLang="en-US" sz="2400" b="1">
                <a:solidFill>
                  <a:schemeClr val="accent1"/>
                </a:solidFill>
                <a:ea typeface="+mn-lt"/>
              </a:rPr>
              <a:t>のような</a:t>
            </a:r>
            <a:r>
              <a:rPr lang="ja-JP" sz="2400" b="1">
                <a:solidFill>
                  <a:schemeClr val="accent1"/>
                </a:solidFill>
                <a:ea typeface="游ゴシック"/>
              </a:rPr>
              <a:t>ロボットはまだ存在しない？</a:t>
            </a:r>
            <a:endParaRPr lang="ja-JP">
              <a:solidFill>
                <a:schemeClr val="accent1"/>
              </a:solidFill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BAA66E4-F87D-F4AC-B627-C8B36028B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37763"/>
              </p:ext>
            </p:extLst>
          </p:nvPr>
        </p:nvGraphicFramePr>
        <p:xfrm>
          <a:off x="279721" y="2990490"/>
          <a:ext cx="11556742" cy="366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354">
                  <a:extLst>
                    <a:ext uri="{9D8B030D-6E8A-4147-A177-3AD203B41FA5}">
                      <a16:colId xmlns:a16="http://schemas.microsoft.com/office/drawing/2014/main" val="1176839904"/>
                    </a:ext>
                  </a:extLst>
                </a:gridCol>
                <a:gridCol w="1984299">
                  <a:extLst>
                    <a:ext uri="{9D8B030D-6E8A-4147-A177-3AD203B41FA5}">
                      <a16:colId xmlns:a16="http://schemas.microsoft.com/office/drawing/2014/main" val="2701783044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3139460551"/>
                    </a:ext>
                  </a:extLst>
                </a:gridCol>
                <a:gridCol w="1560868">
                  <a:extLst>
                    <a:ext uri="{9D8B030D-6E8A-4147-A177-3AD203B41FA5}">
                      <a16:colId xmlns:a16="http://schemas.microsoft.com/office/drawing/2014/main" val="1743045529"/>
                    </a:ext>
                  </a:extLst>
                </a:gridCol>
                <a:gridCol w="1601345">
                  <a:extLst>
                    <a:ext uri="{9D8B030D-6E8A-4147-A177-3AD203B41FA5}">
                      <a16:colId xmlns:a16="http://schemas.microsoft.com/office/drawing/2014/main" val="3840014591"/>
                    </a:ext>
                  </a:extLst>
                </a:gridCol>
                <a:gridCol w="1601345">
                  <a:extLst>
                    <a:ext uri="{9D8B030D-6E8A-4147-A177-3AD203B41FA5}">
                      <a16:colId xmlns:a16="http://schemas.microsoft.com/office/drawing/2014/main" val="3766344205"/>
                    </a:ext>
                  </a:extLst>
                </a:gridCol>
                <a:gridCol w="1733989">
                  <a:extLst>
                    <a:ext uri="{9D8B030D-6E8A-4147-A177-3AD203B41FA5}">
                      <a16:colId xmlns:a16="http://schemas.microsoft.com/office/drawing/2014/main" val="765451438"/>
                    </a:ext>
                  </a:extLst>
                </a:gridCol>
              </a:tblGrid>
              <a:tr h="1030146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受け取りやすい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/>
                        <a:t>高さで手渡し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自分で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/>
                        <a:t>チラシを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/>
                        <a:t>補充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対象の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/>
                        <a:t>選択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/>
                        <a:t>写真撮影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エレベーターの乗り降り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人間と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/>
                        <a:t>同じ速さで</a:t>
                      </a:r>
                      <a:endParaRPr lang="ja-JP"/>
                    </a:p>
                    <a:p>
                      <a:pPr lvl="0" algn="ctr">
                        <a:buNone/>
                      </a:pPr>
                      <a:r>
                        <a:rPr lang="ja-JP" altLang="en-US"/>
                        <a:t>走行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19808"/>
                  </a:ext>
                </a:extLst>
              </a:tr>
              <a:tr h="8044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𝔊𝔘𝔏𝔏ℭ</a:t>
                      </a:r>
                      <a:endParaRPr kumimoji="1"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 sz="1800" b="0" i="0" u="none" strike="noStrike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  <a:p>
                      <a:pPr lvl="0" algn="ctr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〇</a:t>
                      </a:r>
                      <a:endParaRPr kumimoji="1"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 sz="1800" b="0" i="0" u="none" strike="noStrike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  <a:p>
                      <a:pPr lvl="0" algn="ctr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〇</a:t>
                      </a:r>
                      <a:endParaRPr kumimoji="1"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 sz="1800" b="0" i="0" u="none" strike="noStrike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  <a:p>
                      <a:pPr lvl="0" algn="ctr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〇</a:t>
                      </a:r>
                      <a:endParaRPr kumimoji="1" lang="ja-JP" sz="1800" b="0" i="0" u="none" strike="noStrike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kumimoji="1" lang="ja-JP" altLang="en-US" sz="1800" b="0" i="0" u="none" strike="noStrike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  <a:p>
                      <a:pPr lvl="0" algn="ctr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〇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 sz="1800" b="0" i="0" u="none" strike="noStrike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  <a:p>
                      <a:pPr lvl="0" algn="ctr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〇</a:t>
                      </a:r>
                      <a:endParaRPr kumimoji="1"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  <a:p>
                      <a:pPr lvl="0" algn="ctr">
                        <a:buNone/>
                      </a:pPr>
                      <a:r>
                        <a:rPr lang="ja-JP" altLang="en-US"/>
                        <a:t>〇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4284"/>
                  </a:ext>
                </a:extLst>
              </a:tr>
              <a:tr h="804493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ティッシュ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/>
                        <a:t>配りロボット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  <a:p>
                      <a:pPr lvl="0" algn="ctr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  <a:p>
                      <a:pPr lvl="0" algn="ctr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△</a:t>
                      </a:r>
                    </a:p>
                    <a:p>
                      <a:pPr lvl="0" algn="ctr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(人の認識はする)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/>
                    </a:p>
                    <a:p>
                      <a:pPr lvl="0" algn="ctr">
                        <a:buNone/>
                      </a:pPr>
                      <a:r>
                        <a:rPr lang="en-US" altLang="ja-JP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×</a:t>
                      </a:r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  <a:p>
                      <a:pPr lvl="0" algn="ctr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×</a:t>
                      </a:r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  <a:p>
                      <a:pPr lvl="0" algn="ctr">
                        <a:buNone/>
                      </a:pPr>
                      <a:r>
                        <a:rPr lang="ja-JP" altLang="en-US"/>
                        <a:t>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77351"/>
                  </a:ext>
                </a:extLst>
              </a:tr>
              <a:tr h="804493">
                <a:tc>
                  <a:txBody>
                    <a:bodyPr/>
                    <a:lstStyle/>
                    <a:p>
                      <a:pPr algn="ctr"/>
                      <a:r>
                        <a:rPr lang="ja-JP" altLang="en-US"/>
                        <a:t>pepper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ja-JP"/>
                    </a:p>
                    <a:p>
                      <a:pPr lvl="0" algn="ctr">
                        <a:buNone/>
                      </a:pPr>
                      <a:r>
                        <a:rPr lang="en-US" altLang="ja-JP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  <a:p>
                      <a:pPr lvl="0" algn="ctr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△</a:t>
                      </a:r>
                      <a:endParaRPr lang="en-US" altLang="ja-JP" sz="1800" b="0" i="0" u="none" strike="noStrike" noProof="0">
                        <a:solidFill>
                          <a:srgbClr val="000000"/>
                        </a:solidFill>
                        <a:latin typeface="Meiryo UI"/>
                        <a:ea typeface="Meiryo U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ja-JP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(</a:t>
                      </a:r>
                      <a:r>
                        <a:rPr lang="ja-JP" altLang="en-US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人の認識はする</a:t>
                      </a:r>
                      <a:r>
                        <a:rPr lang="en-US" altLang="ja-JP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)</a:t>
                      </a:r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ja-JP" altLang="en-US"/>
                    </a:p>
                    <a:p>
                      <a:pPr lvl="0" algn="ctr">
                        <a:buNone/>
                      </a:pPr>
                      <a:r>
                        <a:rPr lang="en-US" altLang="ja-JP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  <a:p>
                      <a:pPr lvl="0" algn="ctr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×</a:t>
                      </a:r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  <a:p>
                      <a:pPr lvl="0" algn="ctr">
                        <a:buNone/>
                      </a:pPr>
                      <a:r>
                        <a:rPr lang="ja-JP" sz="1800" b="0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×</a:t>
                      </a:r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85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0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256BC6-0CEF-2AF0-FD21-F222CAB5774A}"/>
              </a:ext>
            </a:extLst>
          </p:cNvPr>
          <p:cNvSpPr txBox="1"/>
          <p:nvPr/>
        </p:nvSpPr>
        <p:spPr>
          <a:xfrm>
            <a:off x="773104" y="2873289"/>
            <a:ext cx="287294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6000" b="1">
                <a:solidFill>
                  <a:schemeClr val="bg1"/>
                </a:solidFill>
                <a:latin typeface="游ゴシック"/>
                <a:ea typeface="游ゴシック"/>
              </a:rPr>
              <a:t>1,</a:t>
            </a:r>
            <a:r>
              <a:rPr lang="ja-JP" altLang="en-US" sz="6000" b="1">
                <a:solidFill>
                  <a:schemeClr val="bg1"/>
                </a:solidFill>
                <a:latin typeface="游ゴシック"/>
                <a:ea typeface="游ゴシック"/>
              </a:rPr>
              <a:t> 提案</a:t>
            </a:r>
            <a:endParaRPr lang="ja-JP" altLang="en-US" sz="600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pic>
        <p:nvPicPr>
          <p:cNvPr id="2" name="グラフィックス 1" descr="質問 単色塗りつぶし">
            <a:extLst>
              <a:ext uri="{FF2B5EF4-FFF2-40B4-BE49-F238E27FC236}">
                <a16:creationId xmlns:a16="http://schemas.microsoft.com/office/drawing/2014/main" id="{CB950A96-ECCC-61BA-1D84-FE66747C8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4966" y="2872605"/>
            <a:ext cx="3538565" cy="3552092"/>
          </a:xfrm>
          <a:prstGeom prst="rect">
            <a:avLst/>
          </a:prstGeom>
        </p:spPr>
      </p:pic>
      <p:pic>
        <p:nvPicPr>
          <p:cNvPr id="4" name="グラフィックス 3" descr="棒グラフ (上昇) 単色塗りつぶし">
            <a:extLst>
              <a:ext uri="{FF2B5EF4-FFF2-40B4-BE49-F238E27FC236}">
                <a16:creationId xmlns:a16="http://schemas.microsoft.com/office/drawing/2014/main" id="{DE01D315-6580-64AD-7CA2-BEF07E9A5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4576" y="2083552"/>
            <a:ext cx="3177855" cy="31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2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1,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提案</a:t>
            </a:r>
            <a:endParaRPr kumimoji="1" lang="ja-JP" altLang="en-US" sz="2400" b="1">
              <a:solidFill>
                <a:schemeClr val="accent1"/>
              </a:solidFill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CAD2DE-0F13-F97E-AEFC-5CD32546CF01}"/>
              </a:ext>
            </a:extLst>
          </p:cNvPr>
          <p:cNvSpPr txBox="1"/>
          <p:nvPr/>
        </p:nvSpPr>
        <p:spPr>
          <a:xfrm>
            <a:off x="879641" y="2405426"/>
            <a:ext cx="10547735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ja-JP" altLang="en-US" sz="4000" b="1">
                <a:solidFill>
                  <a:schemeClr val="accent1"/>
                </a:solidFill>
                <a:ea typeface="游ゴシック"/>
              </a:rPr>
              <a:t>現代人の</a:t>
            </a:r>
            <a:r>
              <a:rPr kumimoji="1" lang="ja-JP" altLang="en-US" sz="4000" b="1">
                <a:solidFill>
                  <a:schemeClr val="accent1"/>
                </a:solidFill>
                <a:ea typeface="游ゴシック"/>
              </a:rPr>
              <a:t>苦手な</a:t>
            </a:r>
            <a:r>
              <a:rPr lang="ja-JP" altLang="en-US" sz="4000" b="1">
                <a:solidFill>
                  <a:schemeClr val="accent1"/>
                </a:solidFill>
                <a:ea typeface="游ゴシック"/>
              </a:rPr>
              <a:t>「</a:t>
            </a:r>
            <a:r>
              <a:rPr kumimoji="1" lang="ja-JP" altLang="en-US" sz="4000" b="1">
                <a:solidFill>
                  <a:schemeClr val="accent1"/>
                </a:solidFill>
                <a:ea typeface="游ゴシック"/>
              </a:rPr>
              <a:t>コミュニケーション</a:t>
            </a:r>
            <a:r>
              <a:rPr lang="ja-JP" altLang="en-US" sz="4000" b="1">
                <a:solidFill>
                  <a:schemeClr val="accent1"/>
                </a:solidFill>
                <a:ea typeface="游ゴシック"/>
              </a:rPr>
              <a:t>」</a:t>
            </a:r>
            <a:r>
              <a:rPr kumimoji="1" lang="ja-JP" altLang="en-US" sz="2400" b="1">
                <a:solidFill>
                  <a:schemeClr val="accent1"/>
                </a:solidFill>
                <a:ea typeface="游ゴシック"/>
              </a:rPr>
              <a:t>を</a:t>
            </a:r>
            <a:endParaRPr kumimoji="1" lang="en-US" altLang="ja-JP" sz="2400" b="1">
              <a:solidFill>
                <a:schemeClr val="accent1"/>
              </a:solidFill>
              <a:ea typeface="游ゴシック"/>
            </a:endParaRPr>
          </a:p>
          <a:p>
            <a:pPr algn="ctr"/>
            <a:r>
              <a:rPr kumimoji="1" lang="ja-JP" altLang="en-US" sz="4000" b="1">
                <a:solidFill>
                  <a:schemeClr val="accent1"/>
                </a:solidFill>
              </a:rPr>
              <a:t>担当するロボット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E14043-FADE-8476-3923-10C637C300D7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グラフィックス 13" descr="調理済みの七面鳥 単色塗りつぶし">
            <a:extLst>
              <a:ext uri="{FF2B5EF4-FFF2-40B4-BE49-F238E27FC236}">
                <a16:creationId xmlns:a16="http://schemas.microsoft.com/office/drawing/2014/main" id="{A81B9A31-D8A4-B2E2-362E-A3A2DA478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06" y="1078072"/>
            <a:ext cx="914400" cy="914400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E63C8F3-2B42-7254-EB08-97858EB16C97}"/>
              </a:ext>
            </a:extLst>
          </p:cNvPr>
          <p:cNvSpPr txBox="1">
            <a:spLocks/>
          </p:cNvSpPr>
          <p:nvPr/>
        </p:nvSpPr>
        <p:spPr>
          <a:xfrm>
            <a:off x="3190490" y="1202002"/>
            <a:ext cx="5811019" cy="1023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𝔊𝔘𝔏𝔏</a:t>
            </a:r>
            <a:r>
              <a:rPr lang="en-US" altLang="ja-JP" sz="4000" b="1">
                <a:solidFill>
                  <a:schemeClr val="bg1"/>
                </a:solidFill>
                <a:ea typeface="+mn-lt"/>
              </a:rPr>
              <a:t>ℭ</a:t>
            </a: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とは</a:t>
            </a:r>
            <a:endParaRPr lang="ja-JP"/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98594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1,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提案</a:t>
            </a:r>
            <a:endParaRPr kumimoji="1" lang="ja-JP" altLang="en-US" sz="2400" b="1">
              <a:solidFill>
                <a:schemeClr val="accent1"/>
              </a:solidFill>
              <a:latin typeface="游ゴシック"/>
              <a:ea typeface="游ゴシック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24E14F-B644-F137-CB52-D181D6631641}"/>
              </a:ext>
            </a:extLst>
          </p:cNvPr>
          <p:cNvSpPr txBox="1"/>
          <p:nvPr/>
        </p:nvSpPr>
        <p:spPr>
          <a:xfrm>
            <a:off x="313990" y="3917851"/>
            <a:ext cx="616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チラシ配り→</a:t>
            </a:r>
            <a:r>
              <a:rPr lang="ja-JP" altLang="en-US" b="1">
                <a:solidFill>
                  <a:schemeClr val="accent1"/>
                </a:solidFill>
              </a:rPr>
              <a:t>カモメ→</a:t>
            </a:r>
            <a:r>
              <a:rPr lang="en-US" altLang="ja-JP" b="1">
                <a:solidFill>
                  <a:schemeClr val="accent1"/>
                </a:solidFill>
              </a:rPr>
              <a:t>Gull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3567CFA-1DC4-D9C6-2994-3B07679F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044" y="3743242"/>
            <a:ext cx="1948821" cy="246585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669CD41-AA8E-896F-B0BB-F57D9FF69F54}"/>
              </a:ext>
            </a:extLst>
          </p:cNvPr>
          <p:cNvSpPr txBox="1"/>
          <p:nvPr/>
        </p:nvSpPr>
        <p:spPr>
          <a:xfrm>
            <a:off x="7142888" y="6099827"/>
            <a:ext cx="6161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/>
              <a:t>任天堂ホームページ</a:t>
            </a:r>
            <a:r>
              <a:rPr lang="en-US" altLang="ja-JP" sz="1400"/>
              <a:t>,</a:t>
            </a:r>
            <a:r>
              <a:rPr lang="ja-JP" altLang="en-US" sz="1400"/>
              <a:t>どうぶつの森＋住民たち</a:t>
            </a:r>
            <a:r>
              <a:rPr lang="en-US" altLang="ja-JP" sz="1400"/>
              <a:t>/Page20</a:t>
            </a:r>
          </a:p>
          <a:p>
            <a:r>
              <a:rPr lang="ja-JP" altLang="en-US" sz="1400"/>
              <a:t>https://www.nintendo.co.jp/ngc/gafj/chara/page20.html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37F70B-96D7-9D0F-3F96-E39FDFF9C6D2}"/>
              </a:ext>
            </a:extLst>
          </p:cNvPr>
          <p:cNvSpPr txBox="1"/>
          <p:nvPr/>
        </p:nvSpPr>
        <p:spPr>
          <a:xfrm>
            <a:off x="574869" y="4683781"/>
            <a:ext cx="6386370" cy="16927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altLang="ja-JP" sz="3200" b="1">
                <a:solidFill>
                  <a:schemeClr val="accent1"/>
                </a:solidFill>
                <a:ea typeface="游ゴシック"/>
              </a:rPr>
              <a:t>Gu</a:t>
            </a:r>
            <a:r>
              <a:rPr lang="en-US" altLang="ja-JP" sz="3200">
                <a:solidFill>
                  <a:schemeClr val="accent1"/>
                </a:solidFill>
                <a:ea typeface="游ゴシック"/>
              </a:rPr>
              <a:t>ide </a:t>
            </a:r>
            <a:r>
              <a:rPr kumimoji="1" lang="en-US" altLang="ja-JP" sz="3200" b="1">
                <a:solidFill>
                  <a:schemeClr val="accent1"/>
                </a:solidFill>
                <a:ea typeface="游ゴシック"/>
              </a:rPr>
              <a:t>L</a:t>
            </a:r>
            <a:r>
              <a:rPr kumimoji="1" lang="en-US" altLang="ja-JP" sz="3200">
                <a:solidFill>
                  <a:schemeClr val="accent1"/>
                </a:solidFill>
                <a:ea typeface="游ゴシック"/>
              </a:rPr>
              <a:t>ink </a:t>
            </a:r>
            <a:r>
              <a:rPr kumimoji="1" lang="en-US" altLang="ja-JP" sz="3200" b="1">
                <a:solidFill>
                  <a:schemeClr val="accent1"/>
                </a:solidFill>
                <a:ea typeface="游ゴシック"/>
              </a:rPr>
              <a:t>L</a:t>
            </a:r>
            <a:r>
              <a:rPr kumimoji="1" lang="en-US" altLang="ja-JP" sz="3200">
                <a:solidFill>
                  <a:schemeClr val="accent1"/>
                </a:solidFill>
                <a:ea typeface="游ゴシック"/>
              </a:rPr>
              <a:t>ife </a:t>
            </a:r>
            <a:r>
              <a:rPr lang="en-US" altLang="ja-JP" sz="3200" b="1">
                <a:solidFill>
                  <a:schemeClr val="accent1"/>
                </a:solidFill>
                <a:ea typeface="游ゴシック"/>
              </a:rPr>
              <a:t>C</a:t>
            </a:r>
            <a:r>
              <a:rPr lang="en-US" altLang="ja-JP" sz="3200">
                <a:solidFill>
                  <a:schemeClr val="accent1"/>
                </a:solidFill>
                <a:ea typeface="游ゴシック"/>
              </a:rPr>
              <a:t>ommunication</a:t>
            </a:r>
            <a:endParaRPr lang="ja-JP" altLang="en-US"/>
          </a:p>
          <a:p>
            <a:pPr algn="ctr"/>
            <a:r>
              <a:rPr lang="en-US" altLang="ja-JP" sz="3200">
                <a:solidFill>
                  <a:schemeClr val="accent1"/>
                </a:solidFill>
                <a:ea typeface="游ゴシック"/>
              </a:rPr>
              <a:t>↓</a:t>
            </a:r>
          </a:p>
          <a:p>
            <a:pPr algn="ctr"/>
            <a:r>
              <a:rPr lang="ja-JP" sz="4000" b="1">
                <a:ea typeface="游ゴシック"/>
              </a:rPr>
              <a:t>𝔊𝔘𝔏𝔏</a:t>
            </a:r>
            <a:r>
              <a:rPr lang="en-US" sz="4000" b="1">
                <a:ea typeface="游ゴシック"/>
              </a:rPr>
              <a:t>ℭ</a:t>
            </a:r>
            <a:endParaRPr lang="en-US">
              <a:ea typeface="游ゴシック" panose="02110004020202020204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74F217-4FC1-638B-8710-8FC772AEBEC1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46BD5C35-4BAA-4F64-EC70-F151D2DC7301}"/>
              </a:ext>
            </a:extLst>
          </p:cNvPr>
          <p:cNvSpPr txBox="1">
            <a:spLocks/>
          </p:cNvSpPr>
          <p:nvPr/>
        </p:nvSpPr>
        <p:spPr>
          <a:xfrm>
            <a:off x="3190490" y="1202002"/>
            <a:ext cx="5811019" cy="1023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𝔊𝔘𝔏𝔏</a:t>
            </a:r>
            <a:r>
              <a:rPr lang="en-US" altLang="ja-JP" sz="4000" b="1">
                <a:solidFill>
                  <a:schemeClr val="bg1"/>
                </a:solidFill>
                <a:ea typeface="+mn-lt"/>
              </a:rPr>
              <a:t>ℭ</a:t>
            </a: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とは</a:t>
            </a:r>
            <a:endParaRPr lang="ja-JP"/>
          </a:p>
          <a:p>
            <a:pPr marL="0" indent="0" algn="ctr">
              <a:buFont typeface="Arial" panose="020B0604020202020204" pitchFamily="34" charset="0"/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  <p:pic>
        <p:nvPicPr>
          <p:cNvPr id="20" name="グラフィックス 19" descr="調理済みの七面鳥 単色塗りつぶし">
            <a:extLst>
              <a:ext uri="{FF2B5EF4-FFF2-40B4-BE49-F238E27FC236}">
                <a16:creationId xmlns:a16="http://schemas.microsoft.com/office/drawing/2014/main" id="{658BAE30-2280-95E4-1033-3E676A5F1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806" y="1078072"/>
            <a:ext cx="914400" cy="9144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B83508-7C98-A2C8-FAFD-682D9D1960C8}"/>
              </a:ext>
            </a:extLst>
          </p:cNvPr>
          <p:cNvSpPr txBox="1"/>
          <p:nvPr/>
        </p:nvSpPr>
        <p:spPr>
          <a:xfrm>
            <a:off x="879641" y="2405426"/>
            <a:ext cx="10547735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ja-JP" altLang="en-US" sz="4000" b="1">
                <a:solidFill>
                  <a:schemeClr val="accent1"/>
                </a:solidFill>
                <a:ea typeface="游ゴシック"/>
              </a:rPr>
              <a:t>現代人の</a:t>
            </a:r>
            <a:r>
              <a:rPr kumimoji="1" lang="ja-JP" altLang="en-US" sz="4000" b="1">
                <a:solidFill>
                  <a:schemeClr val="accent1"/>
                </a:solidFill>
                <a:ea typeface="游ゴシック"/>
              </a:rPr>
              <a:t>苦手な</a:t>
            </a:r>
            <a:r>
              <a:rPr lang="ja-JP" altLang="en-US" sz="4000" b="1">
                <a:solidFill>
                  <a:schemeClr val="accent1"/>
                </a:solidFill>
                <a:ea typeface="游ゴシック"/>
              </a:rPr>
              <a:t>「</a:t>
            </a:r>
            <a:r>
              <a:rPr kumimoji="1" lang="ja-JP" altLang="en-US" sz="4000" b="1">
                <a:solidFill>
                  <a:schemeClr val="accent1"/>
                </a:solidFill>
                <a:ea typeface="游ゴシック"/>
              </a:rPr>
              <a:t>コミュニケーション</a:t>
            </a:r>
            <a:r>
              <a:rPr lang="ja-JP" altLang="en-US" sz="4000" b="1">
                <a:solidFill>
                  <a:schemeClr val="accent1"/>
                </a:solidFill>
                <a:ea typeface="游ゴシック"/>
              </a:rPr>
              <a:t>」</a:t>
            </a:r>
            <a:r>
              <a:rPr kumimoji="1" lang="ja-JP" altLang="en-US" sz="2400" b="1">
                <a:solidFill>
                  <a:schemeClr val="accent1"/>
                </a:solidFill>
                <a:ea typeface="游ゴシック"/>
              </a:rPr>
              <a:t>を</a:t>
            </a:r>
            <a:endParaRPr kumimoji="1" lang="en-US" altLang="ja-JP" sz="2400" b="1">
              <a:solidFill>
                <a:schemeClr val="accent1"/>
              </a:solidFill>
              <a:ea typeface="游ゴシック"/>
            </a:endParaRPr>
          </a:p>
          <a:p>
            <a:pPr algn="ctr"/>
            <a:r>
              <a:rPr kumimoji="1" lang="ja-JP" altLang="en-US" sz="4000" b="1">
                <a:solidFill>
                  <a:schemeClr val="accent1"/>
                </a:solidFill>
              </a:rPr>
              <a:t>担当するロボット</a:t>
            </a:r>
          </a:p>
        </p:txBody>
      </p:sp>
    </p:spTree>
    <p:extLst>
      <p:ext uri="{BB962C8B-B14F-4D97-AF65-F5344CB8AC3E}">
        <p14:creationId xmlns:p14="http://schemas.microsoft.com/office/powerpoint/2010/main" val="305060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256BC6-0CEF-2AF0-FD21-F222CAB5774A}"/>
              </a:ext>
            </a:extLst>
          </p:cNvPr>
          <p:cNvSpPr txBox="1"/>
          <p:nvPr/>
        </p:nvSpPr>
        <p:spPr>
          <a:xfrm>
            <a:off x="773104" y="2873289"/>
            <a:ext cx="7562179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6000" b="1">
                <a:solidFill>
                  <a:schemeClr val="bg1"/>
                </a:solidFill>
                <a:latin typeface="游ゴシック"/>
                <a:ea typeface="游ゴシック"/>
              </a:rPr>
              <a:t>2,</a:t>
            </a:r>
            <a:r>
              <a:rPr lang="ja-JP" altLang="en-US" sz="6000" b="1">
                <a:solidFill>
                  <a:schemeClr val="bg1"/>
                </a:solidFill>
                <a:latin typeface="游ゴシック"/>
                <a:ea typeface="游ゴシック"/>
              </a:rPr>
              <a:t> アイデアの発端</a:t>
            </a:r>
            <a:endParaRPr lang="ja-JP" altLang="en-US" sz="6000">
              <a:solidFill>
                <a:schemeClr val="bg1"/>
              </a:solidFill>
              <a:latin typeface="游ゴシック"/>
              <a:ea typeface="游ゴシック"/>
            </a:endParaRPr>
          </a:p>
        </p:txBody>
      </p:sp>
      <p:pic>
        <p:nvPicPr>
          <p:cNvPr id="2" name="グラフィックス 1" descr="箱 単色塗りつぶし">
            <a:extLst>
              <a:ext uri="{FF2B5EF4-FFF2-40B4-BE49-F238E27FC236}">
                <a16:creationId xmlns:a16="http://schemas.microsoft.com/office/drawing/2014/main" id="{2912D00B-E3B1-9491-1678-C4A05EE0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2939" y="4052105"/>
            <a:ext cx="2621665" cy="2621665"/>
          </a:xfrm>
          <a:prstGeom prst="rect">
            <a:avLst/>
          </a:prstGeom>
        </p:spPr>
      </p:pic>
      <p:pic>
        <p:nvPicPr>
          <p:cNvPr id="4" name="グラフィックス 3" descr="ライト: オン 単色塗りつぶし">
            <a:extLst>
              <a:ext uri="{FF2B5EF4-FFF2-40B4-BE49-F238E27FC236}">
                <a16:creationId xmlns:a16="http://schemas.microsoft.com/office/drawing/2014/main" id="{D27FEC95-44E7-E8BE-0697-614F9DF69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2384" y="2058485"/>
            <a:ext cx="1194122" cy="1194122"/>
          </a:xfrm>
          <a:prstGeom prst="rect">
            <a:avLst/>
          </a:prstGeom>
        </p:spPr>
      </p:pic>
      <p:pic>
        <p:nvPicPr>
          <p:cNvPr id="5" name="グラフィックス 4" descr="思案中の吹き出し 枠線">
            <a:extLst>
              <a:ext uri="{FF2B5EF4-FFF2-40B4-BE49-F238E27FC236}">
                <a16:creationId xmlns:a16="http://schemas.microsoft.com/office/drawing/2014/main" id="{A592F8AE-6C7F-E4F8-7ABE-A17A680D73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5943" y="1236805"/>
            <a:ext cx="3798423" cy="37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7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2855B687-B377-EE63-B2EA-C16555CBD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99"/>
          <a:stretch/>
        </p:blipFill>
        <p:spPr>
          <a:xfrm>
            <a:off x="4661201" y="3429000"/>
            <a:ext cx="7175262" cy="184568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D6FD45-C21E-FDBB-77C7-C2A10F3313F2}"/>
              </a:ext>
            </a:extLst>
          </p:cNvPr>
          <p:cNvSpPr txBox="1"/>
          <p:nvPr/>
        </p:nvSpPr>
        <p:spPr>
          <a:xfrm>
            <a:off x="5922665" y="6099827"/>
            <a:ext cx="59137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/>
              <a:t>コスメティック田中</a:t>
            </a:r>
            <a:r>
              <a:rPr kumimoji="1" lang="en-US" altLang="ja-JP" sz="1050"/>
              <a:t>,</a:t>
            </a:r>
            <a:r>
              <a:rPr kumimoji="1" lang="ja-JP" altLang="en-US" sz="1050"/>
              <a:t> </a:t>
            </a:r>
            <a:r>
              <a:rPr kumimoji="1" lang="en-US" altLang="ja-JP" sz="1050"/>
              <a:t>【</a:t>
            </a:r>
            <a:r>
              <a:rPr kumimoji="1" lang="ja-JP" altLang="en-US" sz="1050"/>
              <a:t>検証</a:t>
            </a:r>
            <a:r>
              <a:rPr kumimoji="1" lang="en-US" altLang="ja-JP" sz="1050"/>
              <a:t>】</a:t>
            </a:r>
            <a:r>
              <a:rPr kumimoji="1" lang="ja-JP" altLang="en-US" sz="1050"/>
              <a:t>ティッシュ配りのバイト、セルフサービスにしたほうが捌ける説</a:t>
            </a:r>
            <a:endParaRPr kumimoji="1" lang="en-US" altLang="ja-JP" sz="1050"/>
          </a:p>
          <a:p>
            <a:pPr algn="r"/>
            <a:r>
              <a:rPr kumimoji="1" lang="en-US" altLang="ja-JP" sz="1050"/>
              <a:t>https://www.youtube.com/watch?v=7LtqD5D909Q</a:t>
            </a:r>
            <a:endParaRPr kumimoji="1" lang="ja-JP" altLang="en-US" sz="105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F42B52-53A9-0068-967A-8FD7A95345E3}"/>
              </a:ext>
            </a:extLst>
          </p:cNvPr>
          <p:cNvSpPr txBox="1"/>
          <p:nvPr/>
        </p:nvSpPr>
        <p:spPr>
          <a:xfrm>
            <a:off x="621954" y="3129837"/>
            <a:ext cx="3793795" cy="23083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どのような経験からこの動画が？</a:t>
            </a:r>
            <a:endParaRPr kumimoji="1" lang="en-US" altLang="ja-JP" b="1">
              <a:solidFill>
                <a:schemeClr val="accent1"/>
              </a:solidFill>
            </a:endParaRPr>
          </a:p>
          <a:p>
            <a:pPr algn="ctr"/>
            <a:r>
              <a:rPr lang="ja-JP" altLang="en-US" b="1">
                <a:solidFill>
                  <a:schemeClr val="accent1"/>
                </a:solidFill>
              </a:rPr>
              <a:t>↓</a:t>
            </a:r>
            <a:endParaRPr lang="en-US" altLang="ja-JP" b="1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2000" b="1">
                <a:solidFill>
                  <a:schemeClr val="accent1"/>
                </a:solidFill>
                <a:ea typeface="游ゴシック"/>
              </a:rPr>
              <a:t>ティッシュ配りを</a:t>
            </a:r>
            <a:endParaRPr kumimoji="1" lang="en-US" altLang="ja-JP" sz="2000" b="1">
              <a:solidFill>
                <a:schemeClr val="accent1"/>
              </a:solidFill>
              <a:ea typeface="游ゴシック"/>
            </a:endParaRPr>
          </a:p>
          <a:p>
            <a:pPr algn="ctr"/>
            <a:r>
              <a:rPr lang="ja-JP" altLang="en-US" sz="3200" b="1">
                <a:solidFill>
                  <a:schemeClr val="accent1"/>
                </a:solidFill>
                <a:ea typeface="游ゴシック"/>
              </a:rPr>
              <a:t>“なんとなく”</a:t>
            </a:r>
            <a:endParaRPr lang="en-US" altLang="ja-JP" sz="3200" b="1">
              <a:solidFill>
                <a:schemeClr val="accent1"/>
              </a:solidFill>
              <a:ea typeface="游ゴシック"/>
            </a:endParaRPr>
          </a:p>
          <a:p>
            <a:pPr algn="ctr"/>
            <a:r>
              <a:rPr kumimoji="1" lang="ja-JP" altLang="en-US" sz="2000" b="1">
                <a:solidFill>
                  <a:schemeClr val="accent1"/>
                </a:solidFill>
                <a:ea typeface="游ゴシック"/>
              </a:rPr>
              <a:t>スルーしてしまったことがある</a:t>
            </a:r>
            <a:endParaRPr lang="en-US" altLang="ja-JP" sz="2000" b="1">
              <a:solidFill>
                <a:schemeClr val="accent1"/>
              </a:solidFill>
              <a:ea typeface="游ゴシック"/>
            </a:endParaRPr>
          </a:p>
          <a:p>
            <a:pPr algn="ctr"/>
            <a:r>
              <a:rPr kumimoji="1" lang="ja-JP" altLang="en-US" b="1">
                <a:solidFill>
                  <a:schemeClr val="accent1"/>
                </a:solidFill>
              </a:rPr>
              <a:t>↓</a:t>
            </a:r>
            <a:endParaRPr kumimoji="1" lang="en-US" altLang="ja-JP" b="1">
              <a:solidFill>
                <a:schemeClr val="accent1"/>
              </a:solidFill>
            </a:endParaRPr>
          </a:p>
          <a:p>
            <a:pPr algn="ctr"/>
            <a:r>
              <a:rPr lang="ja-JP" altLang="en-US" b="1">
                <a:solidFill>
                  <a:schemeClr val="accent1"/>
                </a:solidFill>
                <a:ea typeface="游ゴシック"/>
              </a:rPr>
              <a:t>その原因は手配りにある？</a:t>
            </a:r>
            <a:endParaRPr kumimoji="1" lang="en-US" altLang="ja-JP" b="1">
              <a:solidFill>
                <a:schemeClr val="accent1"/>
              </a:solidFill>
              <a:ea typeface="游ゴシック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FF41B8C-FCD8-0C2D-08F5-560BCDA39004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タイトル 1">
            <a:extLst>
              <a:ext uri="{FF2B5EF4-FFF2-40B4-BE49-F238E27FC236}">
                <a16:creationId xmlns:a16="http://schemas.microsoft.com/office/drawing/2014/main" id="{11B3CE09-03FD-6952-68C4-15942E132045}"/>
              </a:ext>
            </a:extLst>
          </p:cNvPr>
          <p:cNvSpPr txBox="1">
            <a:spLocks/>
          </p:cNvSpPr>
          <p:nvPr/>
        </p:nvSpPr>
        <p:spPr>
          <a:xfrm>
            <a:off x="323562" y="204302"/>
            <a:ext cx="8668803" cy="411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2,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アイデアの発端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44BDD4-6402-36D3-19A8-9FE818392413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2FA4097-FA5F-4CCB-C3A7-017ACB86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212" y="1269635"/>
            <a:ext cx="10157575" cy="10232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b="1">
                <a:solidFill>
                  <a:schemeClr val="bg1"/>
                </a:solidFill>
                <a:ea typeface="游ゴシック"/>
              </a:rPr>
              <a:t>物の</a:t>
            </a: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配布は</a:t>
            </a:r>
            <a:r>
              <a:rPr kumimoji="1" lang="ja-JP" altLang="en-US" sz="4000" b="1">
                <a:solidFill>
                  <a:schemeClr val="bg1"/>
                </a:solidFill>
                <a:ea typeface="游ゴシック"/>
              </a:rPr>
              <a:t>人間が行わない方がいい？</a:t>
            </a:r>
          </a:p>
        </p:txBody>
      </p:sp>
      <p:pic>
        <p:nvPicPr>
          <p:cNvPr id="7" name="グラフィックス 6" descr="フォロー 単色塗りつぶし">
            <a:extLst>
              <a:ext uri="{FF2B5EF4-FFF2-40B4-BE49-F238E27FC236}">
                <a16:creationId xmlns:a16="http://schemas.microsoft.com/office/drawing/2014/main" id="{590DF69F-A316-0393-BAAD-07F959DF3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102" y="1088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1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90536F-B3E6-B4D6-4A12-88795E99E417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4FCDE-5204-B88E-8EC3-6BFD8800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212" y="1269635"/>
            <a:ext cx="10157575" cy="10232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b="1">
                <a:solidFill>
                  <a:schemeClr val="bg1"/>
                </a:solidFill>
                <a:ea typeface="游ゴシック"/>
              </a:rPr>
              <a:t>物の</a:t>
            </a: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配布は</a:t>
            </a:r>
            <a:r>
              <a:rPr kumimoji="1" lang="ja-JP" altLang="en-US" sz="4000" b="1">
                <a:solidFill>
                  <a:schemeClr val="bg1"/>
                </a:solidFill>
                <a:ea typeface="游ゴシック"/>
              </a:rPr>
              <a:t>人間が行わない方がいい？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2,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アイデアの発端</a:t>
            </a:r>
            <a:endParaRPr kumimoji="1" lang="ja-JP" altLang="en-US" sz="2400" b="1">
              <a:solidFill>
                <a:schemeClr val="accent1"/>
              </a:solidFill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85A4E6-2DCE-9B9D-B9C7-5F1E80124383}"/>
              </a:ext>
            </a:extLst>
          </p:cNvPr>
          <p:cNvSpPr txBox="1"/>
          <p:nvPr/>
        </p:nvSpPr>
        <p:spPr>
          <a:xfrm>
            <a:off x="1132628" y="2861812"/>
            <a:ext cx="410881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kumimoji="1" lang="ja-JP" altLang="en-US" b="1">
                <a:solidFill>
                  <a:schemeClr val="accent1"/>
                </a:solidFill>
              </a:rPr>
              <a:t>当動画では仮説は立証</a:t>
            </a:r>
            <a:endParaRPr kumimoji="1" lang="en-US" altLang="ja-JP" b="1">
              <a:solidFill>
                <a:schemeClr val="accent1"/>
              </a:solidFill>
            </a:endParaRPr>
          </a:p>
          <a:p>
            <a:r>
              <a:rPr lang="ja-JP" b="1">
                <a:solidFill>
                  <a:schemeClr val="accent1"/>
                </a:solidFill>
                <a:ea typeface="游ゴシック"/>
              </a:rPr>
              <a:t>手</a:t>
            </a:r>
            <a:r>
              <a:rPr kumimoji="1" lang="ja-JP" b="1">
                <a:solidFill>
                  <a:schemeClr val="accent1"/>
                </a:solidFill>
                <a:ea typeface="游ゴシック"/>
              </a:rPr>
              <a:t>配</a:t>
            </a:r>
            <a:r>
              <a:rPr lang="ja-JP" b="1">
                <a:solidFill>
                  <a:schemeClr val="accent1"/>
                </a:solidFill>
                <a:ea typeface="游ゴシック"/>
              </a:rPr>
              <a:t>りの</a:t>
            </a:r>
            <a:r>
              <a:rPr kumimoji="1" lang="ja-JP" b="1">
                <a:solidFill>
                  <a:schemeClr val="accent1"/>
                </a:solidFill>
                <a:ea typeface="游ゴシック"/>
              </a:rPr>
              <a:t>方が</a:t>
            </a:r>
            <a:r>
              <a:rPr kumimoji="1" lang="ja-JP" altLang="en-US" b="1">
                <a:solidFill>
                  <a:schemeClr val="accent1"/>
                </a:solidFill>
                <a:ea typeface="游ゴシック"/>
              </a:rPr>
              <a:t>効率が悪いという結果に</a:t>
            </a:r>
            <a:endParaRPr lang="ja-JP">
              <a:solidFill>
                <a:schemeClr val="accent1"/>
              </a:solidFill>
              <a:ea typeface="游ゴシック"/>
            </a:endParaRPr>
          </a:p>
        </p:txBody>
      </p:sp>
      <p:pic>
        <p:nvPicPr>
          <p:cNvPr id="12" name="グラフィックス 11" descr="フォロー 単色塗りつぶし">
            <a:extLst>
              <a:ext uri="{FF2B5EF4-FFF2-40B4-BE49-F238E27FC236}">
                <a16:creationId xmlns:a16="http://schemas.microsoft.com/office/drawing/2014/main" id="{1B09E810-9020-D2E3-C3C5-FCD5CBD2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102" y="1088366"/>
            <a:ext cx="914400" cy="9144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AE1DF1-3F26-1807-8A4F-A79CB06C60A0}"/>
              </a:ext>
            </a:extLst>
          </p:cNvPr>
          <p:cNvSpPr txBox="1"/>
          <p:nvPr/>
        </p:nvSpPr>
        <p:spPr>
          <a:xfrm>
            <a:off x="4852929" y="3705339"/>
            <a:ext cx="698469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>
                <a:solidFill>
                  <a:srgbClr val="156082"/>
                </a:solidFill>
                <a:ea typeface="游ゴシック"/>
              </a:rPr>
              <a:t>	      </a:t>
            </a:r>
            <a:r>
              <a:rPr lang="ja-JP" altLang="en-US" sz="3200" b="1">
                <a:solidFill>
                  <a:srgbClr val="156082"/>
                </a:solidFill>
                <a:ea typeface="游ゴシック"/>
              </a:rPr>
              <a:t>セルフサービス→約6分</a:t>
            </a:r>
          </a:p>
          <a:p>
            <a:pPr algn="r"/>
            <a:r>
              <a:rPr lang="ja-JP" altLang="en-US" sz="3200" b="1">
                <a:solidFill>
                  <a:srgbClr val="156082"/>
                </a:solidFill>
                <a:ea typeface="游ゴシック"/>
              </a:rPr>
              <a:t>手配り→約２１分   </a:t>
            </a:r>
          </a:p>
        </p:txBody>
      </p:sp>
    </p:spTree>
    <p:extLst>
      <p:ext uri="{BB962C8B-B14F-4D97-AF65-F5344CB8AC3E}">
        <p14:creationId xmlns:p14="http://schemas.microsoft.com/office/powerpoint/2010/main" val="308141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90536F-B3E6-B4D6-4A12-88795E99E417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4FCDE-5204-B88E-8EC3-6BFD8800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212" y="1269635"/>
            <a:ext cx="10157575" cy="10232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b="1">
                <a:solidFill>
                  <a:schemeClr val="bg1"/>
                </a:solidFill>
                <a:ea typeface="游ゴシック"/>
              </a:rPr>
              <a:t>物の</a:t>
            </a: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配布は</a:t>
            </a:r>
            <a:r>
              <a:rPr kumimoji="1" lang="ja-JP" altLang="en-US" sz="4000" b="1">
                <a:solidFill>
                  <a:schemeClr val="bg1"/>
                </a:solidFill>
                <a:ea typeface="游ゴシック"/>
              </a:rPr>
              <a:t>人間が行わない方がいい？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2,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アイデアの発端</a:t>
            </a:r>
            <a:endParaRPr kumimoji="1" lang="ja-JP" altLang="en-US" sz="2400" b="1">
              <a:solidFill>
                <a:schemeClr val="accent1"/>
              </a:solidFill>
              <a:latin typeface="游ゴシック"/>
              <a:ea typeface="游ゴシック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85A4E6-2DCE-9B9D-B9C7-5F1E80124383}"/>
              </a:ext>
            </a:extLst>
          </p:cNvPr>
          <p:cNvSpPr txBox="1"/>
          <p:nvPr/>
        </p:nvSpPr>
        <p:spPr>
          <a:xfrm>
            <a:off x="1132628" y="2861812"/>
            <a:ext cx="410881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kumimoji="1" lang="ja-JP" altLang="en-US" b="1">
                <a:solidFill>
                  <a:schemeClr val="accent1"/>
                </a:solidFill>
              </a:rPr>
              <a:t>当動画では仮説は立証</a:t>
            </a:r>
            <a:endParaRPr kumimoji="1" lang="en-US" altLang="ja-JP" b="1">
              <a:solidFill>
                <a:schemeClr val="accent1"/>
              </a:solidFill>
            </a:endParaRPr>
          </a:p>
          <a:p>
            <a:r>
              <a:rPr lang="ja-JP" altLang="en-US" b="1">
                <a:solidFill>
                  <a:schemeClr val="accent1"/>
                </a:solidFill>
                <a:ea typeface="游ゴシック"/>
              </a:rPr>
              <a:t>手配りの方</a:t>
            </a:r>
            <a:r>
              <a:rPr kumimoji="1" lang="ja-JP" altLang="en-US" b="1">
                <a:solidFill>
                  <a:schemeClr val="accent1"/>
                </a:solidFill>
                <a:ea typeface="游ゴシック"/>
              </a:rPr>
              <a:t>が効率が悪いという結果に</a:t>
            </a:r>
            <a:endParaRPr lang="ja-JP" altLang="en-US" b="1">
              <a:solidFill>
                <a:schemeClr val="accent1"/>
              </a:solidFill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76A04E-C564-8843-5EA2-E43A1372196F}"/>
              </a:ext>
            </a:extLst>
          </p:cNvPr>
          <p:cNvSpPr txBox="1"/>
          <p:nvPr/>
        </p:nvSpPr>
        <p:spPr>
          <a:xfrm>
            <a:off x="1386289" y="5120120"/>
            <a:ext cx="9417963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4000" b="1">
                <a:solidFill>
                  <a:schemeClr val="accent1"/>
                </a:solidFill>
                <a:ea typeface="游ゴシック"/>
              </a:rPr>
              <a:t>これをロボットで行えばいいのでは？？</a:t>
            </a:r>
          </a:p>
        </p:txBody>
      </p:sp>
      <p:pic>
        <p:nvPicPr>
          <p:cNvPr id="13" name="グラフィックス 12" descr="フォロー 単色塗りつぶし">
            <a:extLst>
              <a:ext uri="{FF2B5EF4-FFF2-40B4-BE49-F238E27FC236}">
                <a16:creationId xmlns:a16="http://schemas.microsoft.com/office/drawing/2014/main" id="{B6C4FCC6-45F3-677F-6021-9A3291B37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102" y="1088366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8858DA-D4AF-0177-74F7-5524F0212DC4}"/>
              </a:ext>
            </a:extLst>
          </p:cNvPr>
          <p:cNvSpPr txBox="1"/>
          <p:nvPr/>
        </p:nvSpPr>
        <p:spPr>
          <a:xfrm>
            <a:off x="4852929" y="3705339"/>
            <a:ext cx="698469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 b="1">
                <a:solidFill>
                  <a:srgbClr val="156082"/>
                </a:solidFill>
                <a:ea typeface="游ゴシック"/>
              </a:rPr>
              <a:t>	      </a:t>
            </a:r>
            <a:r>
              <a:rPr lang="ja-JP" altLang="en-US" sz="3200" b="1">
                <a:solidFill>
                  <a:srgbClr val="156082"/>
                </a:solidFill>
                <a:ea typeface="游ゴシック"/>
              </a:rPr>
              <a:t>セルフサービス→約6分</a:t>
            </a:r>
          </a:p>
          <a:p>
            <a:pPr algn="r"/>
            <a:r>
              <a:rPr lang="ja-JP" altLang="en-US" sz="3200" b="1">
                <a:solidFill>
                  <a:srgbClr val="156082"/>
                </a:solidFill>
                <a:ea typeface="游ゴシック"/>
              </a:rPr>
              <a:t>手配り→約２１分   </a:t>
            </a:r>
          </a:p>
        </p:txBody>
      </p:sp>
    </p:spTree>
    <p:extLst>
      <p:ext uri="{BB962C8B-B14F-4D97-AF65-F5344CB8AC3E}">
        <p14:creationId xmlns:p14="http://schemas.microsoft.com/office/powerpoint/2010/main" val="331249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5C52ED2-2099-53EE-93A1-BAF2693006B9}"/>
              </a:ext>
            </a:extLst>
          </p:cNvPr>
          <p:cNvCxnSpPr>
            <a:cxnSpLocks/>
          </p:cNvCxnSpPr>
          <p:nvPr/>
        </p:nvCxnSpPr>
        <p:spPr>
          <a:xfrm>
            <a:off x="0" y="758173"/>
            <a:ext cx="12309938" cy="55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4AB6-A5BA-C489-6848-F3E9D125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62" y="204302"/>
            <a:ext cx="8668803" cy="411426"/>
          </a:xfrm>
        </p:spPr>
        <p:txBody>
          <a:bodyPr>
            <a:noAutofit/>
          </a:bodyPr>
          <a:lstStyle/>
          <a:p>
            <a:r>
              <a:rPr lang="en-US" altLang="ja-JP" sz="2400" b="1">
                <a:solidFill>
                  <a:schemeClr val="accent1"/>
                </a:solidFill>
                <a:latin typeface="游ゴシック"/>
                <a:ea typeface="游ゴシック"/>
              </a:rPr>
              <a:t>2,</a:t>
            </a:r>
            <a:r>
              <a:rPr lang="ja-JP" altLang="en-US" sz="2400" b="1">
                <a:solidFill>
                  <a:schemeClr val="accent1"/>
                </a:solidFill>
                <a:latin typeface="游ゴシック"/>
                <a:ea typeface="游ゴシック"/>
              </a:rPr>
              <a:t> アイデアの発端</a:t>
            </a:r>
            <a:endParaRPr kumimoji="1" lang="ja-JP" altLang="en-US" sz="2400" b="1">
              <a:solidFill>
                <a:schemeClr val="accent1"/>
              </a:solidFill>
              <a:latin typeface="游ゴシック"/>
              <a:ea typeface="游ゴシック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7F3BCC-B59E-928F-D1BD-0ADF401D9EF5}"/>
              </a:ext>
            </a:extLst>
          </p:cNvPr>
          <p:cNvSpPr txBox="1"/>
          <p:nvPr/>
        </p:nvSpPr>
        <p:spPr>
          <a:xfrm>
            <a:off x="313990" y="256614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そのような場面はチラシ配りに限られない？</a:t>
            </a:r>
            <a:endParaRPr kumimoji="1" lang="en-US" altLang="ja-JP" b="1">
              <a:solidFill>
                <a:schemeClr val="accent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B5FE47-EF7F-5605-29C9-DBC24CC50E85}"/>
              </a:ext>
            </a:extLst>
          </p:cNvPr>
          <p:cNvSpPr/>
          <p:nvPr/>
        </p:nvSpPr>
        <p:spPr>
          <a:xfrm>
            <a:off x="282015" y="955758"/>
            <a:ext cx="11554448" cy="115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グラフィックス 16" descr="チャット 単色塗りつぶし">
            <a:extLst>
              <a:ext uri="{FF2B5EF4-FFF2-40B4-BE49-F238E27FC236}">
                <a16:creationId xmlns:a16="http://schemas.microsoft.com/office/drawing/2014/main" id="{BDB1184C-04E4-769F-DD3D-B35DDB7E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856" y="1087718"/>
            <a:ext cx="914400" cy="914400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E7C4475-9B49-492A-4B8D-E04D81229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70" y="1269635"/>
            <a:ext cx="10157575" cy="102325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ja-JP" altLang="en-US" sz="4000" b="1">
                <a:solidFill>
                  <a:schemeClr val="bg1"/>
                </a:solidFill>
                <a:ea typeface="游ゴシック"/>
              </a:rPr>
              <a:t>現代人が苦手なコミュニケーション</a:t>
            </a:r>
          </a:p>
          <a:p>
            <a:pPr marL="0" indent="0" algn="ctr">
              <a:buNone/>
            </a:pPr>
            <a:endParaRPr lang="ja-JP" sz="4000">
              <a:solidFill>
                <a:srgbClr val="000000"/>
              </a:solidFill>
              <a:ea typeface="游ゴシック"/>
            </a:endParaRPr>
          </a:p>
          <a:p>
            <a:pPr marL="0" indent="0" algn="ctr">
              <a:buNone/>
            </a:pPr>
            <a:endParaRPr lang="ja-JP" altLang="en-US" sz="4000" b="1">
              <a:solidFill>
                <a:schemeClr val="bg1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5595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B960AAD291DC54884317C884B77E023" ma:contentTypeVersion="13" ma:contentTypeDescription="新しいドキュメントを作成します。" ma:contentTypeScope="" ma:versionID="d54d662d54808d6792c5d07777fe27f6">
  <xsd:schema xmlns:xsd="http://www.w3.org/2001/XMLSchema" xmlns:xs="http://www.w3.org/2001/XMLSchema" xmlns:p="http://schemas.microsoft.com/office/2006/metadata/properties" xmlns:ns2="8c909dc6-2c41-4e28-9d7f-d2796502e169" xmlns:ns3="4492adc7-1d8f-4361-b397-61a31a8cd7fe" targetNamespace="http://schemas.microsoft.com/office/2006/metadata/properties" ma:root="true" ma:fieldsID="b8a121ed020b8e044d7ef86ca28ffed2" ns2:_="" ns3:_="">
    <xsd:import namespace="8c909dc6-2c41-4e28-9d7f-d2796502e169"/>
    <xsd:import namespace="4492adc7-1d8f-4361-b397-61a31a8cd7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909dc6-2c41-4e28-9d7f-d2796502e1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2adc7-1d8f-4361-b397-61a31a8cd7f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909dc6-2c41-4e28-9d7f-d2796502e1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837A50E-71D7-418F-98B7-841A583D4A15}"/>
</file>

<file path=customXml/itemProps2.xml><?xml version="1.0" encoding="utf-8"?>
<ds:datastoreItem xmlns:ds="http://schemas.openxmlformats.org/officeDocument/2006/customXml" ds:itemID="{265D9295-5AAB-43A8-9DDB-4E06881289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500714-EA94-4BA7-93EE-400EB7919E12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テーマ</vt:lpstr>
      <vt:lpstr>システム提案 “𝔊𝔘𝔏𝔏ℭ”</vt:lpstr>
      <vt:lpstr>PowerPoint Presentation</vt:lpstr>
      <vt:lpstr>1, 提案</vt:lpstr>
      <vt:lpstr>1, 提案</vt:lpstr>
      <vt:lpstr>PowerPoint Presentation</vt:lpstr>
      <vt:lpstr>PowerPoint Presentation</vt:lpstr>
      <vt:lpstr>2, アイデアの発端</vt:lpstr>
      <vt:lpstr>2, アイデアの発端</vt:lpstr>
      <vt:lpstr>2, アイデアの発端</vt:lpstr>
      <vt:lpstr>2, アイデアの発端</vt:lpstr>
      <vt:lpstr>PowerPoint Presentation</vt:lpstr>
      <vt:lpstr>3, 特徴－やりたいこと</vt:lpstr>
      <vt:lpstr>3, 特徴－やりたいこと</vt:lpstr>
      <vt:lpstr>3, 特徴</vt:lpstr>
      <vt:lpstr>3, 特徴－チラシ配り</vt:lpstr>
      <vt:lpstr>3, 特徴－キャンパスツアー</vt:lpstr>
      <vt:lpstr>3, 特徴－写真撮影</vt:lpstr>
      <vt:lpstr>3, 特徴</vt:lpstr>
      <vt:lpstr>3, 特徴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システム提案 “GuLLC”</dc:title>
  <dc:creator>仲谷天芽_沼津</dc:creator>
  <cp:revision>1</cp:revision>
  <dcterms:created xsi:type="dcterms:W3CDTF">2024-06-11T19:36:53Z</dcterms:created>
  <dcterms:modified xsi:type="dcterms:W3CDTF">2024-06-13T07:18:45Z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0x0101007B960AAD291DC54884317C884B77E023</vt:lpwstr>
  </property>
</Properties>
</file>