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7" r:id="rId5"/>
    <p:sldId id="264" r:id="rId6"/>
    <p:sldId id="324" r:id="rId7"/>
    <p:sldId id="326" r:id="rId8"/>
    <p:sldId id="325" r:id="rId9"/>
    <p:sldId id="334" r:id="rId10"/>
    <p:sldId id="335" r:id="rId11"/>
    <p:sldId id="33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3DB"/>
    <a:srgbClr val="95EBEF"/>
    <a:srgbClr val="4878CF"/>
    <a:srgbClr val="6790BD"/>
    <a:srgbClr val="97D9F1"/>
    <a:srgbClr val="43CEFF"/>
    <a:srgbClr val="2AF0FA"/>
    <a:srgbClr val="BCE7F6"/>
    <a:srgbClr val="C5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04" d="100"/>
          <a:sy n="104"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横山翔琉_沼津" userId="S::d21139@numazu.kosen-ac.jp::fe535792-0cd7-4f55-8240-1682c2c597eb" providerId="AD" clId="Web-{15F33C05-7299-567A-E936-8970246968D7}"/>
    <pc:docChg chg="modSld">
      <pc:chgData name="横山翔琉_沼津" userId="S::d21139@numazu.kosen-ac.jp::fe535792-0cd7-4f55-8240-1682c2c597eb" providerId="AD" clId="Web-{15F33C05-7299-567A-E936-8970246968D7}" dt="2024-07-03T01:06:03.767" v="207" actId="20577"/>
      <pc:docMkLst>
        <pc:docMk/>
      </pc:docMkLst>
      <pc:sldChg chg="modSp">
        <pc:chgData name="横山翔琉_沼津" userId="S::d21139@numazu.kosen-ac.jp::fe535792-0cd7-4f55-8240-1682c2c597eb" providerId="AD" clId="Web-{15F33C05-7299-567A-E936-8970246968D7}" dt="2024-07-03T00:35:21.399" v="92" actId="20577"/>
        <pc:sldMkLst>
          <pc:docMk/>
          <pc:sldMk cId="529451015" sldId="294"/>
        </pc:sldMkLst>
        <pc:spChg chg="mod">
          <ac:chgData name="横山翔琉_沼津" userId="S::d21139@numazu.kosen-ac.jp::fe535792-0cd7-4f55-8240-1682c2c597eb" providerId="AD" clId="Web-{15F33C05-7299-567A-E936-8970246968D7}" dt="2024-07-03T00:35:21.399" v="92" actId="20577"/>
          <ac:spMkLst>
            <pc:docMk/>
            <pc:sldMk cId="529451015" sldId="294"/>
            <ac:spMk id="3" creationId="{83E84FA8-2FC9-C3BE-A127-454E03D4982F}"/>
          </ac:spMkLst>
        </pc:spChg>
      </pc:sldChg>
      <pc:sldChg chg="modSp">
        <pc:chgData name="横山翔琉_沼津" userId="S::d21139@numazu.kosen-ac.jp::fe535792-0cd7-4f55-8240-1682c2c597eb" providerId="AD" clId="Web-{15F33C05-7299-567A-E936-8970246968D7}" dt="2024-07-03T00:37:54.340" v="106" actId="20577"/>
        <pc:sldMkLst>
          <pc:docMk/>
          <pc:sldMk cId="936938750" sldId="296"/>
        </pc:sldMkLst>
        <pc:spChg chg="mod">
          <ac:chgData name="横山翔琉_沼津" userId="S::d21139@numazu.kosen-ac.jp::fe535792-0cd7-4f55-8240-1682c2c597eb" providerId="AD" clId="Web-{15F33C05-7299-567A-E936-8970246968D7}" dt="2024-07-03T00:37:54.340" v="106" actId="20577"/>
          <ac:spMkLst>
            <pc:docMk/>
            <pc:sldMk cId="936938750" sldId="296"/>
            <ac:spMk id="3" creationId="{7ED09F17-50B3-FE82-CE90-FA82D3D64CC2}"/>
          </ac:spMkLst>
        </pc:spChg>
      </pc:sldChg>
      <pc:sldChg chg="modSp">
        <pc:chgData name="横山翔琉_沼津" userId="S::d21139@numazu.kosen-ac.jp::fe535792-0cd7-4f55-8240-1682c2c597eb" providerId="AD" clId="Web-{15F33C05-7299-567A-E936-8970246968D7}" dt="2024-07-03T00:38:09.262" v="112" actId="1076"/>
        <pc:sldMkLst>
          <pc:docMk/>
          <pc:sldMk cId="2535552469" sldId="297"/>
        </pc:sldMkLst>
        <pc:spChg chg="mod">
          <ac:chgData name="横山翔琉_沼津" userId="S::d21139@numazu.kosen-ac.jp::fe535792-0cd7-4f55-8240-1682c2c597eb" providerId="AD" clId="Web-{15F33C05-7299-567A-E936-8970246968D7}" dt="2024-07-03T00:38:09.262" v="112" actId="1076"/>
          <ac:spMkLst>
            <pc:docMk/>
            <pc:sldMk cId="2535552469" sldId="297"/>
            <ac:spMk id="3" creationId="{7ED09F17-50B3-FE82-CE90-FA82D3D64CC2}"/>
          </ac:spMkLst>
        </pc:spChg>
      </pc:sldChg>
      <pc:sldChg chg="modSp">
        <pc:chgData name="横山翔琉_沼津" userId="S::d21139@numazu.kosen-ac.jp::fe535792-0cd7-4f55-8240-1682c2c597eb" providerId="AD" clId="Web-{15F33C05-7299-567A-E936-8970246968D7}" dt="2024-07-03T00:38:27.887" v="113" actId="20577"/>
        <pc:sldMkLst>
          <pc:docMk/>
          <pc:sldMk cId="2755032722" sldId="300"/>
        </pc:sldMkLst>
        <pc:spChg chg="mod">
          <ac:chgData name="横山翔琉_沼津" userId="S::d21139@numazu.kosen-ac.jp::fe535792-0cd7-4f55-8240-1682c2c597eb" providerId="AD" clId="Web-{15F33C05-7299-567A-E936-8970246968D7}" dt="2024-07-03T00:38:27.887" v="113" actId="20577"/>
          <ac:spMkLst>
            <pc:docMk/>
            <pc:sldMk cId="2755032722" sldId="300"/>
            <ac:spMk id="3" creationId="{7ED09F17-50B3-FE82-CE90-FA82D3D64CC2}"/>
          </ac:spMkLst>
        </pc:spChg>
      </pc:sldChg>
      <pc:sldChg chg="modSp">
        <pc:chgData name="横山翔琉_沼津" userId="S::d21139@numazu.kosen-ac.jp::fe535792-0cd7-4f55-8240-1682c2c597eb" providerId="AD" clId="Web-{15F33C05-7299-567A-E936-8970246968D7}" dt="2024-07-03T00:38:39.138" v="114" actId="20577"/>
        <pc:sldMkLst>
          <pc:docMk/>
          <pc:sldMk cId="856190852" sldId="301"/>
        </pc:sldMkLst>
        <pc:spChg chg="mod">
          <ac:chgData name="横山翔琉_沼津" userId="S::d21139@numazu.kosen-ac.jp::fe535792-0cd7-4f55-8240-1682c2c597eb" providerId="AD" clId="Web-{15F33C05-7299-567A-E936-8970246968D7}" dt="2024-07-03T00:38:39.138" v="114" actId="20577"/>
          <ac:spMkLst>
            <pc:docMk/>
            <pc:sldMk cId="856190852" sldId="301"/>
            <ac:spMk id="3" creationId="{7ED09F17-50B3-FE82-CE90-FA82D3D64CC2}"/>
          </ac:spMkLst>
        </pc:spChg>
      </pc:sldChg>
      <pc:sldChg chg="modSp">
        <pc:chgData name="横山翔琉_沼津" userId="S::d21139@numazu.kosen-ac.jp::fe535792-0cd7-4f55-8240-1682c2c597eb" providerId="AD" clId="Web-{15F33C05-7299-567A-E936-8970246968D7}" dt="2024-07-03T01:06:03.767" v="207" actId="20577"/>
        <pc:sldMkLst>
          <pc:docMk/>
          <pc:sldMk cId="582631788" sldId="311"/>
        </pc:sldMkLst>
        <pc:spChg chg="mod">
          <ac:chgData name="横山翔琉_沼津" userId="S::d21139@numazu.kosen-ac.jp::fe535792-0cd7-4f55-8240-1682c2c597eb" providerId="AD" clId="Web-{15F33C05-7299-567A-E936-8970246968D7}" dt="2024-07-03T01:06:03.767" v="207" actId="20577"/>
          <ac:spMkLst>
            <pc:docMk/>
            <pc:sldMk cId="582631788" sldId="311"/>
            <ac:spMk id="3" creationId="{7ED09F17-50B3-FE82-CE90-FA82D3D64CC2}"/>
          </ac:spMkLst>
        </pc:spChg>
      </pc:sldChg>
      <pc:sldChg chg="modSp">
        <pc:chgData name="横山翔琉_沼津" userId="S::d21139@numazu.kosen-ac.jp::fe535792-0cd7-4f55-8240-1682c2c597eb" providerId="AD" clId="Web-{15F33C05-7299-567A-E936-8970246968D7}" dt="2024-07-03T00:44:19.020" v="183" actId="20577"/>
        <pc:sldMkLst>
          <pc:docMk/>
          <pc:sldMk cId="3410965012" sldId="312"/>
        </pc:sldMkLst>
        <pc:spChg chg="mod">
          <ac:chgData name="横山翔琉_沼津" userId="S::d21139@numazu.kosen-ac.jp::fe535792-0cd7-4f55-8240-1682c2c597eb" providerId="AD" clId="Web-{15F33C05-7299-567A-E936-8970246968D7}" dt="2024-07-03T00:44:19.020" v="183" actId="20577"/>
          <ac:spMkLst>
            <pc:docMk/>
            <pc:sldMk cId="3410965012" sldId="312"/>
            <ac:spMk id="3" creationId="{7ED09F17-50B3-FE82-CE90-FA82D3D64CC2}"/>
          </ac:spMkLst>
        </pc:spChg>
      </pc:sldChg>
      <pc:sldChg chg="modSp">
        <pc:chgData name="横山翔琉_沼津" userId="S::d21139@numazu.kosen-ac.jp::fe535792-0cd7-4f55-8240-1682c2c597eb" providerId="AD" clId="Web-{15F33C05-7299-567A-E936-8970246968D7}" dt="2024-07-03T00:40:02.921" v="140"/>
        <pc:sldMkLst>
          <pc:docMk/>
          <pc:sldMk cId="2702086937" sldId="315"/>
        </pc:sldMkLst>
        <pc:graphicFrameChg chg="mod modGraphic">
          <ac:chgData name="横山翔琉_沼津" userId="S::d21139@numazu.kosen-ac.jp::fe535792-0cd7-4f55-8240-1682c2c597eb" providerId="AD" clId="Web-{15F33C05-7299-567A-E936-8970246968D7}" dt="2024-07-03T00:40:02.921" v="140"/>
          <ac:graphicFrameMkLst>
            <pc:docMk/>
            <pc:sldMk cId="2702086937" sldId="315"/>
            <ac:graphicFrameMk id="6" creationId="{01F6EC36-8CAD-8B77-16F3-0920AC1DDC25}"/>
          </ac:graphicFrameMkLst>
        </pc:graphicFrameChg>
      </pc:sldChg>
    </pc:docChg>
  </pc:docChgLst>
  <pc:docChgLst>
    <pc:chgData name="宇佐見祥_沼津" userId="78b708c0-bc94-4bf4-a3fa-b0cc4f38bc79" providerId="ADAL" clId="{AB81B80B-EEE3-4FAE-9179-ECC1BE664DDC}"/>
    <pc:docChg chg="undo custSel modSld">
      <pc:chgData name="宇佐見祥_沼津" userId="78b708c0-bc94-4bf4-a3fa-b0cc4f38bc79" providerId="ADAL" clId="{AB81B80B-EEE3-4FAE-9179-ECC1BE664DDC}" dt="2024-07-05T03:55:17.690" v="78" actId="20577"/>
      <pc:docMkLst>
        <pc:docMk/>
      </pc:docMkLst>
      <pc:sldChg chg="modSp mod">
        <pc:chgData name="宇佐見祥_沼津" userId="78b708c0-bc94-4bf4-a3fa-b0cc4f38bc79" providerId="ADAL" clId="{AB81B80B-EEE3-4FAE-9179-ECC1BE664DDC}" dt="2024-07-05T03:53:19.656" v="14" actId="20577"/>
        <pc:sldMkLst>
          <pc:docMk/>
          <pc:sldMk cId="856190852" sldId="301"/>
        </pc:sldMkLst>
        <pc:spChg chg="mod">
          <ac:chgData name="宇佐見祥_沼津" userId="78b708c0-bc94-4bf4-a3fa-b0cc4f38bc79" providerId="ADAL" clId="{AB81B80B-EEE3-4FAE-9179-ECC1BE664DDC}" dt="2024-07-05T03:53:19.656" v="14" actId="20577"/>
          <ac:spMkLst>
            <pc:docMk/>
            <pc:sldMk cId="856190852" sldId="301"/>
            <ac:spMk id="5" creationId="{8258CB74-2580-D564-A582-1DC809F1271D}"/>
          </ac:spMkLst>
        </pc:spChg>
      </pc:sldChg>
      <pc:sldChg chg="modSp mod">
        <pc:chgData name="宇佐見祥_沼津" userId="78b708c0-bc94-4bf4-a3fa-b0cc4f38bc79" providerId="ADAL" clId="{AB81B80B-EEE3-4FAE-9179-ECC1BE664DDC}" dt="2024-07-05T03:54:52.496" v="68" actId="20577"/>
        <pc:sldMkLst>
          <pc:docMk/>
          <pc:sldMk cId="3094534236" sldId="307"/>
        </pc:sldMkLst>
        <pc:spChg chg="mod">
          <ac:chgData name="宇佐見祥_沼津" userId="78b708c0-bc94-4bf4-a3fa-b0cc4f38bc79" providerId="ADAL" clId="{AB81B80B-EEE3-4FAE-9179-ECC1BE664DDC}" dt="2024-07-05T03:54:52.496" v="68" actId="20577"/>
          <ac:spMkLst>
            <pc:docMk/>
            <pc:sldMk cId="3094534236" sldId="307"/>
            <ac:spMk id="5" creationId="{8258CB74-2580-D564-A582-1DC809F1271D}"/>
          </ac:spMkLst>
        </pc:spChg>
      </pc:sldChg>
      <pc:sldChg chg="modSp mod">
        <pc:chgData name="宇佐見祥_沼津" userId="78b708c0-bc94-4bf4-a3fa-b0cc4f38bc79" providerId="ADAL" clId="{AB81B80B-EEE3-4FAE-9179-ECC1BE664DDC}" dt="2024-07-05T03:55:17.690" v="78" actId="20577"/>
        <pc:sldMkLst>
          <pc:docMk/>
          <pc:sldMk cId="2702086937" sldId="315"/>
        </pc:sldMkLst>
        <pc:spChg chg="mod">
          <ac:chgData name="宇佐見祥_沼津" userId="78b708c0-bc94-4bf4-a3fa-b0cc4f38bc79" providerId="ADAL" clId="{AB81B80B-EEE3-4FAE-9179-ECC1BE664DDC}" dt="2024-07-05T03:55:17.690" v="78" actId="20577"/>
          <ac:spMkLst>
            <pc:docMk/>
            <pc:sldMk cId="2702086937" sldId="315"/>
            <ac:spMk id="9" creationId="{A9E9DC12-06BC-94FC-DDF0-EE4B65E8034D}"/>
          </ac:spMkLst>
        </pc:spChg>
        <pc:graphicFrameChg chg="mod modGraphic">
          <ac:chgData name="宇佐見祥_沼津" userId="78b708c0-bc94-4bf4-a3fa-b0cc4f38bc79" providerId="ADAL" clId="{AB81B80B-EEE3-4FAE-9179-ECC1BE664DDC}" dt="2024-07-05T03:54:45.661" v="64" actId="20577"/>
          <ac:graphicFrameMkLst>
            <pc:docMk/>
            <pc:sldMk cId="2702086937" sldId="315"/>
            <ac:graphicFrameMk id="6" creationId="{01F6EC36-8CAD-8B77-16F3-0920AC1DDC25}"/>
          </ac:graphicFrameMkLst>
        </pc:graphicFrameChg>
      </pc:sldChg>
    </pc:docChg>
  </pc:docChgLst>
  <pc:docChgLst>
    <pc:chgData name="宇佐見祥_沼津" userId="78b708c0-bc94-4bf4-a3fa-b0cc4f38bc79" providerId="ADAL" clId="{621FD6A1-647A-4E4D-8CB7-51CFB213B787}"/>
    <pc:docChg chg="undo custSel modSld">
      <pc:chgData name="宇佐見祥_沼津" userId="78b708c0-bc94-4bf4-a3fa-b0cc4f38bc79" providerId="ADAL" clId="{621FD6A1-647A-4E4D-8CB7-51CFB213B787}" dt="2024-07-05T02:59:39.168" v="21" actId="20577"/>
      <pc:docMkLst>
        <pc:docMk/>
      </pc:docMkLst>
      <pc:sldChg chg="addSp delSp modSp mod">
        <pc:chgData name="宇佐見祥_沼津" userId="78b708c0-bc94-4bf4-a3fa-b0cc4f38bc79" providerId="ADAL" clId="{621FD6A1-647A-4E4D-8CB7-51CFB213B787}" dt="2024-07-05T02:48:55.940" v="17" actId="1076"/>
        <pc:sldMkLst>
          <pc:docMk/>
          <pc:sldMk cId="1244894219" sldId="280"/>
        </pc:sldMkLst>
        <pc:picChg chg="add del">
          <ac:chgData name="宇佐見祥_沼津" userId="78b708c0-bc94-4bf4-a3fa-b0cc4f38bc79" providerId="ADAL" clId="{621FD6A1-647A-4E4D-8CB7-51CFB213B787}" dt="2024-07-05T02:44:39.587" v="4" actId="478"/>
          <ac:picMkLst>
            <pc:docMk/>
            <pc:sldMk cId="1244894219" sldId="280"/>
            <ac:picMk id="2" creationId="{AE95046C-A688-06AF-0670-6C0031DB4A58}"/>
          </ac:picMkLst>
        </pc:picChg>
        <pc:picChg chg="del">
          <ac:chgData name="宇佐見祥_沼津" userId="78b708c0-bc94-4bf4-a3fa-b0cc4f38bc79" providerId="ADAL" clId="{621FD6A1-647A-4E4D-8CB7-51CFB213B787}" dt="2024-07-05T02:44:37.918" v="3" actId="478"/>
          <ac:picMkLst>
            <pc:docMk/>
            <pc:sldMk cId="1244894219" sldId="280"/>
            <ac:picMk id="5" creationId="{690AE7EC-31C4-26CF-1943-B2436E5A5A8F}"/>
          </ac:picMkLst>
        </pc:picChg>
        <pc:picChg chg="del">
          <ac:chgData name="宇佐見祥_沼津" userId="78b708c0-bc94-4bf4-a3fa-b0cc4f38bc79" providerId="ADAL" clId="{621FD6A1-647A-4E4D-8CB7-51CFB213B787}" dt="2024-07-05T02:44:33.388" v="0" actId="478"/>
          <ac:picMkLst>
            <pc:docMk/>
            <pc:sldMk cId="1244894219" sldId="280"/>
            <ac:picMk id="7" creationId="{758AAB86-AB21-8D79-5955-A16EFEFBCFB3}"/>
          </ac:picMkLst>
        </pc:picChg>
        <pc:picChg chg="add mod">
          <ac:chgData name="宇佐見祥_沼津" userId="78b708c0-bc94-4bf4-a3fa-b0cc4f38bc79" providerId="ADAL" clId="{621FD6A1-647A-4E4D-8CB7-51CFB213B787}" dt="2024-07-05T02:48:50.937" v="15" actId="1076"/>
          <ac:picMkLst>
            <pc:docMk/>
            <pc:sldMk cId="1244894219" sldId="280"/>
            <ac:picMk id="10" creationId="{1A32FD92-A480-88CC-C39F-0CCDE00D5254}"/>
          </ac:picMkLst>
        </pc:picChg>
        <pc:picChg chg="add mod">
          <ac:chgData name="宇佐見祥_沼津" userId="78b708c0-bc94-4bf4-a3fa-b0cc4f38bc79" providerId="ADAL" clId="{621FD6A1-647A-4E4D-8CB7-51CFB213B787}" dt="2024-07-05T02:48:55.940" v="17" actId="1076"/>
          <ac:picMkLst>
            <pc:docMk/>
            <pc:sldMk cId="1244894219" sldId="280"/>
            <ac:picMk id="12" creationId="{20C82A78-A12D-7598-F068-BED85121136C}"/>
          </ac:picMkLst>
        </pc:picChg>
      </pc:sldChg>
      <pc:sldChg chg="modSp mod">
        <pc:chgData name="宇佐見祥_沼津" userId="78b708c0-bc94-4bf4-a3fa-b0cc4f38bc79" providerId="ADAL" clId="{621FD6A1-647A-4E4D-8CB7-51CFB213B787}" dt="2024-07-05T02:59:39.168" v="21" actId="20577"/>
        <pc:sldMkLst>
          <pc:docMk/>
          <pc:sldMk cId="529451015" sldId="294"/>
        </pc:sldMkLst>
        <pc:spChg chg="mod">
          <ac:chgData name="宇佐見祥_沼津" userId="78b708c0-bc94-4bf4-a3fa-b0cc4f38bc79" providerId="ADAL" clId="{621FD6A1-647A-4E4D-8CB7-51CFB213B787}" dt="2024-07-05T02:59:39.168" v="21" actId="20577"/>
          <ac:spMkLst>
            <pc:docMk/>
            <pc:sldMk cId="529451015" sldId="294"/>
            <ac:spMk id="3" creationId="{83E84FA8-2FC9-C3BE-A127-454E03D4982F}"/>
          </ac:spMkLst>
        </pc:spChg>
      </pc:sldChg>
    </pc:docChg>
  </pc:docChgLst>
  <pc:docChgLst>
    <pc:chgData name="仲谷天芽_沼津" userId="84a14a63-7b00-4587-94f3-ca76b914f141" providerId="ADAL" clId="{D898A15B-4252-4A59-B210-A3B7ED465561}"/>
    <pc:docChg chg="undo redo custSel addSld delSld modSld sldOrd">
      <pc:chgData name="仲谷天芽_沼津" userId="84a14a63-7b00-4587-94f3-ca76b914f141" providerId="ADAL" clId="{D898A15B-4252-4A59-B210-A3B7ED465561}" dt="2024-07-01T08:15:52.225" v="5981" actId="1076"/>
      <pc:docMkLst>
        <pc:docMk/>
      </pc:docMkLst>
      <pc:sldChg chg="modSp mod">
        <pc:chgData name="仲谷天芽_沼津" userId="84a14a63-7b00-4587-94f3-ca76b914f141" providerId="ADAL" clId="{D898A15B-4252-4A59-B210-A3B7ED465561}" dt="2024-07-01T07:49:31.494" v="5324" actId="34135"/>
        <pc:sldMkLst>
          <pc:docMk/>
          <pc:sldMk cId="1377676000" sldId="257"/>
        </pc:sldMkLst>
        <pc:spChg chg="mod">
          <ac:chgData name="仲谷天芽_沼津" userId="84a14a63-7b00-4587-94f3-ca76b914f141" providerId="ADAL" clId="{D898A15B-4252-4A59-B210-A3B7ED465561}" dt="2024-07-01T07:49:31.494" v="5324" actId="34135"/>
          <ac:spMkLst>
            <pc:docMk/>
            <pc:sldMk cId="1377676000" sldId="257"/>
            <ac:spMk id="5" creationId="{B966AE72-1324-8AE1-795E-E9CCB5EB4442}"/>
          </ac:spMkLst>
        </pc:spChg>
      </pc:sldChg>
      <pc:sldChg chg="addSp delSp modSp mod">
        <pc:chgData name="仲谷天芽_沼津" userId="84a14a63-7b00-4587-94f3-ca76b914f141" providerId="ADAL" clId="{D898A15B-4252-4A59-B210-A3B7ED465561}" dt="2024-07-01T07:49:41.059" v="5328" actId="167"/>
        <pc:sldMkLst>
          <pc:docMk/>
          <pc:sldMk cId="3985949444" sldId="264"/>
        </pc:sldMkLst>
        <pc:spChg chg="add mod">
          <ac:chgData name="仲谷天芽_沼津" userId="84a14a63-7b00-4587-94f3-ca76b914f141" providerId="ADAL" clId="{D898A15B-4252-4A59-B210-A3B7ED465561}" dt="2024-07-01T07:49:35.121" v="5325"/>
          <ac:spMkLst>
            <pc:docMk/>
            <pc:sldMk cId="3985949444" sldId="264"/>
            <ac:spMk id="3" creationId="{15E175FD-9420-D20F-4415-227D92D03401}"/>
          </ac:spMkLst>
        </pc:spChg>
        <pc:spChg chg="del">
          <ac:chgData name="仲谷天芽_沼津" userId="84a14a63-7b00-4587-94f3-ca76b914f141" providerId="ADAL" clId="{D898A15B-4252-4A59-B210-A3B7ED465561}" dt="2024-07-01T07:49:37.693" v="5326" actId="478"/>
          <ac:spMkLst>
            <pc:docMk/>
            <pc:sldMk cId="3985949444" sldId="264"/>
            <ac:spMk id="5" creationId="{1DC164B4-0072-7150-80F4-562C29C49868}"/>
          </ac:spMkLst>
        </pc:spChg>
        <pc:spChg chg="add mod ord">
          <ac:chgData name="仲谷天芽_沼津" userId="84a14a63-7b00-4587-94f3-ca76b914f141" providerId="ADAL" clId="{D898A15B-4252-4A59-B210-A3B7ED465561}" dt="2024-07-01T07:49:41.059" v="5328" actId="167"/>
          <ac:spMkLst>
            <pc:docMk/>
            <pc:sldMk cId="3985949444" sldId="264"/>
            <ac:spMk id="6" creationId="{F31F1B12-723F-8890-F370-4A0BEBD8DCE6}"/>
          </ac:spMkLst>
        </pc:spChg>
      </pc:sldChg>
      <pc:sldChg chg="addSp delSp modSp mod">
        <pc:chgData name="仲谷天芽_沼津" userId="84a14a63-7b00-4587-94f3-ca76b914f141" providerId="ADAL" clId="{D898A15B-4252-4A59-B210-A3B7ED465561}" dt="2024-07-01T07:49:49.114" v="5332" actId="167"/>
        <pc:sldMkLst>
          <pc:docMk/>
          <pc:sldMk cId="1692047423" sldId="265"/>
        </pc:sldMkLst>
        <pc:spChg chg="add mod ord">
          <ac:chgData name="仲谷天芽_沼津" userId="84a14a63-7b00-4587-94f3-ca76b914f141" providerId="ADAL" clId="{D898A15B-4252-4A59-B210-A3B7ED465561}" dt="2024-07-01T07:49:49.114" v="5332" actId="167"/>
          <ac:spMkLst>
            <pc:docMk/>
            <pc:sldMk cId="1692047423" sldId="265"/>
            <ac:spMk id="5" creationId="{3EC8E7B3-8863-FED0-16BC-EA772B14CFA6}"/>
          </ac:spMkLst>
        </pc:spChg>
        <pc:spChg chg="del">
          <ac:chgData name="仲谷天芽_沼津" userId="84a14a63-7b00-4587-94f3-ca76b914f141" providerId="ADAL" clId="{D898A15B-4252-4A59-B210-A3B7ED465561}" dt="2024-07-01T07:49:44.617" v="5329" actId="478"/>
          <ac:spMkLst>
            <pc:docMk/>
            <pc:sldMk cId="1692047423" sldId="265"/>
            <ac:spMk id="23" creationId="{A5E3003D-0953-B33C-CF43-940248DDE6FF}"/>
          </ac:spMkLst>
        </pc:spChg>
      </pc:sldChg>
      <pc:sldChg chg="addSp delSp modSp mod">
        <pc:chgData name="仲谷天芽_沼津" userId="84a14a63-7b00-4587-94f3-ca76b914f141" providerId="ADAL" clId="{D898A15B-4252-4A59-B210-A3B7ED465561}" dt="2024-07-01T08:15:52.225" v="5981" actId="1076"/>
        <pc:sldMkLst>
          <pc:docMk/>
          <pc:sldMk cId="3241857581" sldId="273"/>
        </pc:sldMkLst>
        <pc:spChg chg="del">
          <ac:chgData name="仲谷天芽_沼津" userId="84a14a63-7b00-4587-94f3-ca76b914f141" providerId="ADAL" clId="{D898A15B-4252-4A59-B210-A3B7ED465561}" dt="2024-07-01T07:50:17.058" v="5336" actId="478"/>
          <ac:spMkLst>
            <pc:docMk/>
            <pc:sldMk cId="3241857581" sldId="273"/>
            <ac:spMk id="2" creationId="{B7BE6949-BB38-7232-5825-B4AEA5DD7437}"/>
          </ac:spMkLst>
        </pc:spChg>
        <pc:spChg chg="mod">
          <ac:chgData name="仲谷天芽_沼津" userId="84a14a63-7b00-4587-94f3-ca76b914f141" providerId="ADAL" clId="{D898A15B-4252-4A59-B210-A3B7ED465561}" dt="2024-07-01T08:15:52.225" v="5981" actId="1076"/>
          <ac:spMkLst>
            <pc:docMk/>
            <pc:sldMk cId="3241857581" sldId="273"/>
            <ac:spMk id="3" creationId="{93A54C73-9645-F1C7-46F2-EB76F66E1D70}"/>
          </ac:spMkLst>
        </pc:spChg>
        <pc:spChg chg="add mod ord">
          <ac:chgData name="仲谷天芽_沼津" userId="84a14a63-7b00-4587-94f3-ca76b914f141" providerId="ADAL" clId="{D898A15B-4252-4A59-B210-A3B7ED465561}" dt="2024-07-01T07:51:12.237" v="5353" actId="34135"/>
          <ac:spMkLst>
            <pc:docMk/>
            <pc:sldMk cId="3241857581" sldId="273"/>
            <ac:spMk id="4" creationId="{309B5DF3-51F1-7348-F90B-0516F4B784E8}"/>
          </ac:spMkLst>
        </pc:spChg>
        <pc:spChg chg="mod">
          <ac:chgData name="仲谷天芽_沼津" userId="84a14a63-7b00-4587-94f3-ca76b914f141" providerId="ADAL" clId="{D898A15B-4252-4A59-B210-A3B7ED465561}" dt="2024-07-01T08:15:41.946" v="5977" actId="1076"/>
          <ac:spMkLst>
            <pc:docMk/>
            <pc:sldMk cId="3241857581" sldId="273"/>
            <ac:spMk id="6" creationId="{67C4E0F8-CA7B-B0A6-8B71-DC71FACACFE9}"/>
          </ac:spMkLst>
        </pc:spChg>
      </pc:sldChg>
      <pc:sldChg chg="addSp delSp modSp mod">
        <pc:chgData name="仲谷天芽_沼津" userId="84a14a63-7b00-4587-94f3-ca76b914f141" providerId="ADAL" clId="{D898A15B-4252-4A59-B210-A3B7ED465561}" dt="2024-07-01T07:51:06.181" v="5351" actId="34135"/>
        <pc:sldMkLst>
          <pc:docMk/>
          <pc:sldMk cId="1494437883" sldId="277"/>
        </pc:sldMkLst>
        <pc:spChg chg="add mod ord">
          <ac:chgData name="仲谷天芽_沼津" userId="84a14a63-7b00-4587-94f3-ca76b914f141" providerId="ADAL" clId="{D898A15B-4252-4A59-B210-A3B7ED465561}" dt="2024-07-01T07:51:06.181" v="5351" actId="34135"/>
          <ac:spMkLst>
            <pc:docMk/>
            <pc:sldMk cId="1494437883" sldId="277"/>
            <ac:spMk id="2" creationId="{3811921E-548D-70BF-23BE-2911FACFD70D}"/>
          </ac:spMkLst>
        </pc:spChg>
        <pc:spChg chg="del">
          <ac:chgData name="仲谷天芽_沼津" userId="84a14a63-7b00-4587-94f3-ca76b914f141" providerId="ADAL" clId="{D898A15B-4252-4A59-B210-A3B7ED465561}" dt="2024-07-01T07:50:42.775" v="5342" actId="478"/>
          <ac:spMkLst>
            <pc:docMk/>
            <pc:sldMk cId="1494437883" sldId="277"/>
            <ac:spMk id="11" creationId="{FB9FEB15-3C89-53B6-0A77-A2A9146A3BBB}"/>
          </ac:spMkLst>
        </pc:spChg>
      </pc:sldChg>
      <pc:sldChg chg="addSp delSp modSp mod">
        <pc:chgData name="仲谷天芽_沼津" userId="84a14a63-7b00-4587-94f3-ca76b914f141" providerId="ADAL" clId="{D898A15B-4252-4A59-B210-A3B7ED465561}" dt="2024-07-01T07:50:56.903" v="5348" actId="34135"/>
        <pc:sldMkLst>
          <pc:docMk/>
          <pc:sldMk cId="3767358154" sldId="278"/>
        </pc:sldMkLst>
        <pc:spChg chg="add mod ord">
          <ac:chgData name="仲谷天芽_沼津" userId="84a14a63-7b00-4587-94f3-ca76b914f141" providerId="ADAL" clId="{D898A15B-4252-4A59-B210-A3B7ED465561}" dt="2024-07-01T07:50:56.903" v="5348" actId="34135"/>
          <ac:spMkLst>
            <pc:docMk/>
            <pc:sldMk cId="3767358154" sldId="278"/>
            <ac:spMk id="2" creationId="{EE56BFBA-715A-F426-533E-FAF54D7DF2BB}"/>
          </ac:spMkLst>
        </pc:spChg>
        <pc:spChg chg="del">
          <ac:chgData name="仲谷天芽_沼津" userId="84a14a63-7b00-4587-94f3-ca76b914f141" providerId="ADAL" clId="{D898A15B-4252-4A59-B210-A3B7ED465561}" dt="2024-07-01T07:50:51.755" v="5345" actId="478"/>
          <ac:spMkLst>
            <pc:docMk/>
            <pc:sldMk cId="3767358154" sldId="278"/>
            <ac:spMk id="26" creationId="{FD8A1DFB-4173-8DEC-1A6D-2419B4AA9F3D}"/>
          </ac:spMkLst>
        </pc:spChg>
      </pc:sldChg>
      <pc:sldChg chg="addSp delSp modSp mod">
        <pc:chgData name="仲谷天芽_沼津" userId="84a14a63-7b00-4587-94f3-ca76b914f141" providerId="ADAL" clId="{D898A15B-4252-4A59-B210-A3B7ED465561}" dt="2024-07-01T07:51:49.616" v="5364" actId="167"/>
        <pc:sldMkLst>
          <pc:docMk/>
          <pc:sldMk cId="1711957991" sldId="283"/>
        </pc:sldMkLst>
        <pc:spChg chg="add mod ord">
          <ac:chgData name="仲谷天芽_沼津" userId="84a14a63-7b00-4587-94f3-ca76b914f141" providerId="ADAL" clId="{D898A15B-4252-4A59-B210-A3B7ED465561}" dt="2024-07-01T07:51:49.616" v="5364" actId="167"/>
          <ac:spMkLst>
            <pc:docMk/>
            <pc:sldMk cId="1711957991" sldId="283"/>
            <ac:spMk id="2" creationId="{168558A0-BE10-CD7A-1081-A6062AA29663}"/>
          </ac:spMkLst>
        </pc:spChg>
        <pc:spChg chg="del">
          <ac:chgData name="仲谷天芽_沼津" userId="84a14a63-7b00-4587-94f3-ca76b914f141" providerId="ADAL" clId="{D898A15B-4252-4A59-B210-A3B7ED465561}" dt="2024-07-01T07:51:44.603" v="5361" actId="478"/>
          <ac:spMkLst>
            <pc:docMk/>
            <pc:sldMk cId="1711957991" sldId="283"/>
            <ac:spMk id="3" creationId="{5F5FB052-E785-FD6E-44CF-FDEB3B438BC8}"/>
          </ac:spMkLst>
        </pc:spChg>
      </pc:sldChg>
      <pc:sldChg chg="addSp delSp modSp mod">
        <pc:chgData name="仲谷天芽_沼津" userId="84a14a63-7b00-4587-94f3-ca76b914f141" providerId="ADAL" clId="{D898A15B-4252-4A59-B210-A3B7ED465561}" dt="2024-07-01T07:51:39.651" v="5360" actId="34135"/>
        <pc:sldMkLst>
          <pc:docMk/>
          <pc:sldMk cId="3233773669" sldId="284"/>
        </pc:sldMkLst>
        <pc:spChg chg="add mod ord">
          <ac:chgData name="仲谷天芽_沼津" userId="84a14a63-7b00-4587-94f3-ca76b914f141" providerId="ADAL" clId="{D898A15B-4252-4A59-B210-A3B7ED465561}" dt="2024-07-01T07:51:39.651" v="5360" actId="34135"/>
          <ac:spMkLst>
            <pc:docMk/>
            <pc:sldMk cId="3233773669" sldId="284"/>
            <ac:spMk id="2" creationId="{27911CBD-B10F-F5E6-FD2A-1B18979FB906}"/>
          </ac:spMkLst>
        </pc:spChg>
        <pc:spChg chg="del">
          <ac:chgData name="仲谷天芽_沼津" userId="84a14a63-7b00-4587-94f3-ca76b914f141" providerId="ADAL" clId="{D898A15B-4252-4A59-B210-A3B7ED465561}" dt="2024-07-01T07:51:26.844" v="5355" actId="478"/>
          <ac:spMkLst>
            <pc:docMk/>
            <pc:sldMk cId="3233773669" sldId="284"/>
            <ac:spMk id="3" creationId="{AFA977AE-D7E6-BEBD-7AF0-CF47EE79387C}"/>
          </ac:spMkLst>
        </pc:spChg>
        <pc:spChg chg="mod">
          <ac:chgData name="仲谷天芽_沼津" userId="84a14a63-7b00-4587-94f3-ca76b914f141" providerId="ADAL" clId="{D898A15B-4252-4A59-B210-A3B7ED465561}" dt="2024-07-01T07:44:07.670" v="5286" actId="115"/>
          <ac:spMkLst>
            <pc:docMk/>
            <pc:sldMk cId="3233773669" sldId="284"/>
            <ac:spMk id="28" creationId="{88D7D236-A262-E27D-AA2F-53242AE22F69}"/>
          </ac:spMkLst>
        </pc:spChg>
      </pc:sldChg>
      <pc:sldChg chg="addSp delSp modSp mod">
        <pc:chgData name="仲谷天芽_沼津" userId="84a14a63-7b00-4587-94f3-ca76b914f141" providerId="ADAL" clId="{D898A15B-4252-4A59-B210-A3B7ED465561}" dt="2024-07-01T07:52:36.094" v="5388" actId="167"/>
        <pc:sldMkLst>
          <pc:docMk/>
          <pc:sldMk cId="313140754" sldId="302"/>
        </pc:sldMkLst>
        <pc:spChg chg="add mod ord">
          <ac:chgData name="仲谷天芽_沼津" userId="84a14a63-7b00-4587-94f3-ca76b914f141" providerId="ADAL" clId="{D898A15B-4252-4A59-B210-A3B7ED465561}" dt="2024-07-01T07:49:04.468" v="5321" actId="1076"/>
          <ac:spMkLst>
            <pc:docMk/>
            <pc:sldMk cId="313140754" sldId="302"/>
            <ac:spMk id="2" creationId="{6F0F4483-25B3-930C-D4AD-2C68CBDFBCA6}"/>
          </ac:spMkLst>
        </pc:spChg>
        <pc:spChg chg="add mod ord">
          <ac:chgData name="仲谷天芽_沼津" userId="84a14a63-7b00-4587-94f3-ca76b914f141" providerId="ADAL" clId="{D898A15B-4252-4A59-B210-A3B7ED465561}" dt="2024-07-01T07:52:36.094" v="5388" actId="167"/>
          <ac:spMkLst>
            <pc:docMk/>
            <pc:sldMk cId="313140754" sldId="302"/>
            <ac:spMk id="8" creationId="{20BB69DD-7D24-9083-6959-3E5D013975CA}"/>
          </ac:spMkLst>
        </pc:spChg>
        <pc:spChg chg="del">
          <ac:chgData name="仲谷天芽_沼津" userId="84a14a63-7b00-4587-94f3-ca76b914f141" providerId="ADAL" clId="{D898A15B-4252-4A59-B210-A3B7ED465561}" dt="2024-07-01T07:52:32.043" v="5385" actId="478"/>
          <ac:spMkLst>
            <pc:docMk/>
            <pc:sldMk cId="313140754" sldId="302"/>
            <ac:spMk id="18" creationId="{86861AEF-BCCD-3DD6-E6F9-E41EE20C5163}"/>
          </ac:spMkLst>
        </pc:spChg>
        <pc:spChg chg="mod">
          <ac:chgData name="仲谷天芽_沼津" userId="84a14a63-7b00-4587-94f3-ca76b914f141" providerId="ADAL" clId="{D898A15B-4252-4A59-B210-A3B7ED465561}" dt="2024-07-01T07:48:25.298" v="5318" actId="115"/>
          <ac:spMkLst>
            <pc:docMk/>
            <pc:sldMk cId="313140754" sldId="302"/>
            <ac:spMk id="42" creationId="{AB9A283C-4044-CE85-A76C-D3BFF1AD100D}"/>
          </ac:spMkLst>
        </pc:spChg>
      </pc:sldChg>
      <pc:sldChg chg="addSp delSp modSp mod modAnim">
        <pc:chgData name="仲谷天芽_沼津" userId="84a14a63-7b00-4587-94f3-ca76b914f141" providerId="ADAL" clId="{D898A15B-4252-4A59-B210-A3B7ED465561}" dt="2024-07-01T07:52:28.278" v="5384" actId="167"/>
        <pc:sldMkLst>
          <pc:docMk/>
          <pc:sldMk cId="476144040" sldId="303"/>
        </pc:sldMkLst>
        <pc:spChg chg="del">
          <ac:chgData name="仲谷天芽_沼津" userId="84a14a63-7b00-4587-94f3-ca76b914f141" providerId="ADAL" clId="{D898A15B-4252-4A59-B210-A3B7ED465561}" dt="2024-07-01T07:52:24.339" v="5381" actId="478"/>
          <ac:spMkLst>
            <pc:docMk/>
            <pc:sldMk cId="476144040" sldId="303"/>
            <ac:spMk id="3" creationId="{AF7B4666-3C7D-1FC2-B280-3B47ACB7E28A}"/>
          </ac:spMkLst>
        </pc:spChg>
        <pc:spChg chg="add mod ord">
          <ac:chgData name="仲谷天芽_沼津" userId="84a14a63-7b00-4587-94f3-ca76b914f141" providerId="ADAL" clId="{D898A15B-4252-4A59-B210-A3B7ED465561}" dt="2024-07-01T07:52:28.278" v="5384" actId="167"/>
          <ac:spMkLst>
            <pc:docMk/>
            <pc:sldMk cId="476144040" sldId="303"/>
            <ac:spMk id="4" creationId="{FDAA9200-ABCD-55B6-85E6-FB9FC5A93421}"/>
          </ac:spMkLst>
        </pc:spChg>
        <pc:spChg chg="add mod">
          <ac:chgData name="仲谷天芽_沼津" userId="84a14a63-7b00-4587-94f3-ca76b914f141" providerId="ADAL" clId="{D898A15B-4252-4A59-B210-A3B7ED465561}" dt="2024-06-30T06:53:04.311" v="5092" actId="1076"/>
          <ac:spMkLst>
            <pc:docMk/>
            <pc:sldMk cId="476144040" sldId="303"/>
            <ac:spMk id="5" creationId="{EE9C02C6-CA1A-503F-B04F-C499F294C7E8}"/>
          </ac:spMkLst>
        </pc:spChg>
        <pc:spChg chg="add mod">
          <ac:chgData name="仲谷天芽_沼津" userId="84a14a63-7b00-4587-94f3-ca76b914f141" providerId="ADAL" clId="{D898A15B-4252-4A59-B210-A3B7ED465561}" dt="2024-06-30T06:53:15.005" v="5093" actId="1076"/>
          <ac:spMkLst>
            <pc:docMk/>
            <pc:sldMk cId="476144040" sldId="303"/>
            <ac:spMk id="7" creationId="{EC793758-E9E6-6C72-7DF8-402CBB9C97AA}"/>
          </ac:spMkLst>
        </pc:spChg>
        <pc:spChg chg="add mod">
          <ac:chgData name="仲谷天芽_沼津" userId="84a14a63-7b00-4587-94f3-ca76b914f141" providerId="ADAL" clId="{D898A15B-4252-4A59-B210-A3B7ED465561}" dt="2024-06-30T06:55:38.187" v="5102" actId="1076"/>
          <ac:spMkLst>
            <pc:docMk/>
            <pc:sldMk cId="476144040" sldId="303"/>
            <ac:spMk id="9" creationId="{403D6C57-1DF7-E9A6-698D-F7E0A1B6B4C6}"/>
          </ac:spMkLst>
        </pc:spChg>
        <pc:spChg chg="del">
          <ac:chgData name="仲谷天芽_沼津" userId="84a14a63-7b00-4587-94f3-ca76b914f141" providerId="ADAL" clId="{D898A15B-4252-4A59-B210-A3B7ED465561}" dt="2024-06-30T06:47:37.257" v="5032" actId="478"/>
          <ac:spMkLst>
            <pc:docMk/>
            <pc:sldMk cId="476144040" sldId="303"/>
            <ac:spMk id="10" creationId="{B0C3E2A1-8AEE-EE71-31BE-CD7E6DB2C66A}"/>
          </ac:spMkLst>
        </pc:spChg>
        <pc:spChg chg="add mod">
          <ac:chgData name="仲谷天芽_沼津" userId="84a14a63-7b00-4587-94f3-ca76b914f141" providerId="ADAL" clId="{D898A15B-4252-4A59-B210-A3B7ED465561}" dt="2024-06-30T06:55:45.099" v="5103" actId="1076"/>
          <ac:spMkLst>
            <pc:docMk/>
            <pc:sldMk cId="476144040" sldId="303"/>
            <ac:spMk id="11" creationId="{AE2DE62C-A1BE-5C6A-6C5A-56AC0E49A9FC}"/>
          </ac:spMkLst>
        </pc:spChg>
        <pc:spChg chg="mod">
          <ac:chgData name="仲谷天芽_沼津" userId="84a14a63-7b00-4587-94f3-ca76b914f141" providerId="ADAL" clId="{D898A15B-4252-4A59-B210-A3B7ED465561}" dt="2024-06-30T06:50:12.820" v="5072" actId="1076"/>
          <ac:spMkLst>
            <pc:docMk/>
            <pc:sldMk cId="476144040" sldId="303"/>
            <ac:spMk id="13" creationId="{77C77B0E-FB63-BDBE-FAA5-999AABF2C984}"/>
          </ac:spMkLst>
        </pc:spChg>
        <pc:spChg chg="add mod ord">
          <ac:chgData name="仲谷天芽_沼津" userId="84a14a63-7b00-4587-94f3-ca76b914f141" providerId="ADAL" clId="{D898A15B-4252-4A59-B210-A3B7ED465561}" dt="2024-06-30T07:02:46.041" v="5169" actId="13244"/>
          <ac:spMkLst>
            <pc:docMk/>
            <pc:sldMk cId="476144040" sldId="303"/>
            <ac:spMk id="15" creationId="{3511BA74-E008-CE26-68DB-BA53249D5F8A}"/>
          </ac:spMkLst>
        </pc:spChg>
        <pc:picChg chg="del">
          <ac:chgData name="仲谷天芽_沼津" userId="84a14a63-7b00-4587-94f3-ca76b914f141" providerId="ADAL" clId="{D898A15B-4252-4A59-B210-A3B7ED465561}" dt="2024-06-30T06:47:35.622" v="5031" actId="478"/>
          <ac:picMkLst>
            <pc:docMk/>
            <pc:sldMk cId="476144040" sldId="303"/>
            <ac:picMk id="4" creationId="{65B25530-E678-C204-8A61-607EBE16018D}"/>
          </ac:picMkLst>
        </pc:picChg>
        <pc:picChg chg="add mod">
          <ac:chgData name="仲谷天芽_沼津" userId="84a14a63-7b00-4587-94f3-ca76b914f141" providerId="ADAL" clId="{D898A15B-4252-4A59-B210-A3B7ED465561}" dt="2024-07-01T07:48:15.129" v="5317" actId="14826"/>
          <ac:picMkLst>
            <pc:docMk/>
            <pc:sldMk cId="476144040" sldId="303"/>
            <ac:picMk id="14" creationId="{EA57611D-34A7-D31E-A519-F009933A0337}"/>
          </ac:picMkLst>
        </pc:picChg>
        <pc:picChg chg="add mod">
          <ac:chgData name="仲谷天芽_沼津" userId="84a14a63-7b00-4587-94f3-ca76b914f141" providerId="ADAL" clId="{D898A15B-4252-4A59-B210-A3B7ED465561}" dt="2024-06-30T06:54:16.159" v="5098" actId="1076"/>
          <ac:picMkLst>
            <pc:docMk/>
            <pc:sldMk cId="476144040" sldId="303"/>
            <ac:picMk id="1026" creationId="{CCA99AED-D045-F4A7-D72B-D3307D7B444F}"/>
          </ac:picMkLst>
        </pc:picChg>
        <pc:picChg chg="add mod">
          <ac:chgData name="仲谷天芽_沼津" userId="84a14a63-7b00-4587-94f3-ca76b914f141" providerId="ADAL" clId="{D898A15B-4252-4A59-B210-A3B7ED465561}" dt="2024-06-30T06:54:16.159" v="5098" actId="1076"/>
          <ac:picMkLst>
            <pc:docMk/>
            <pc:sldMk cId="476144040" sldId="303"/>
            <ac:picMk id="1027" creationId="{65C1B8A1-3C5C-8864-C5BD-902759B55350}"/>
          </ac:picMkLst>
        </pc:picChg>
      </pc:sldChg>
      <pc:sldChg chg="addSp delSp modSp add mod ord modShow">
        <pc:chgData name="仲谷天芽_沼津" userId="84a14a63-7b00-4587-94f3-ca76b914f141" providerId="ADAL" clId="{D898A15B-4252-4A59-B210-A3B7ED465561}" dt="2024-07-01T07:40:30.587" v="5258" actId="115"/>
        <pc:sldMkLst>
          <pc:docMk/>
          <pc:sldMk cId="127743691" sldId="305"/>
        </pc:sldMkLst>
        <pc:spChg chg="del">
          <ac:chgData name="仲谷天芽_沼津" userId="84a14a63-7b00-4587-94f3-ca76b914f141" providerId="ADAL" clId="{D898A15B-4252-4A59-B210-A3B7ED465561}" dt="2024-06-30T03:38:51.056" v="1274" actId="478"/>
          <ac:spMkLst>
            <pc:docMk/>
            <pc:sldMk cId="127743691" sldId="305"/>
            <ac:spMk id="3" creationId="{5E602768-EB81-42C1-D580-F661436AB793}"/>
          </ac:spMkLst>
        </pc:spChg>
        <pc:spChg chg="add mod ord">
          <ac:chgData name="仲谷天芽_沼津" userId="84a14a63-7b00-4587-94f3-ca76b914f141" providerId="ADAL" clId="{D898A15B-4252-4A59-B210-A3B7ED465561}" dt="2024-06-30T03:42:06.549" v="1355" actId="1076"/>
          <ac:spMkLst>
            <pc:docMk/>
            <pc:sldMk cId="127743691" sldId="305"/>
            <ac:spMk id="5" creationId="{7FF30450-1E44-432B-EB50-FB43C8BE47DF}"/>
          </ac:spMkLst>
        </pc:spChg>
        <pc:spChg chg="add mod ord">
          <ac:chgData name="仲谷天芽_沼津" userId="84a14a63-7b00-4587-94f3-ca76b914f141" providerId="ADAL" clId="{D898A15B-4252-4A59-B210-A3B7ED465561}" dt="2024-06-30T03:42:06.549" v="1355" actId="1076"/>
          <ac:spMkLst>
            <pc:docMk/>
            <pc:sldMk cId="127743691" sldId="305"/>
            <ac:spMk id="7" creationId="{DF352BCB-8B3B-6D91-8A73-44F4BA539D14}"/>
          </ac:spMkLst>
        </pc:spChg>
        <pc:spChg chg="add mod">
          <ac:chgData name="仲谷天芽_沼津" userId="84a14a63-7b00-4587-94f3-ca76b914f141" providerId="ADAL" clId="{D898A15B-4252-4A59-B210-A3B7ED465561}" dt="2024-06-30T03:38:14.593" v="1262"/>
          <ac:spMkLst>
            <pc:docMk/>
            <pc:sldMk cId="127743691" sldId="305"/>
            <ac:spMk id="8" creationId="{6B712A67-2F96-10AF-0B5B-1323EFF1079A}"/>
          </ac:spMkLst>
        </pc:spChg>
        <pc:spChg chg="add mod ord">
          <ac:chgData name="仲谷天芽_沼津" userId="84a14a63-7b00-4587-94f3-ca76b914f141" providerId="ADAL" clId="{D898A15B-4252-4A59-B210-A3B7ED465561}" dt="2024-06-30T03:42:06.549" v="1355" actId="1076"/>
          <ac:spMkLst>
            <pc:docMk/>
            <pc:sldMk cId="127743691" sldId="305"/>
            <ac:spMk id="9" creationId="{ABE3C2E4-7777-C195-6A09-316CDE3313CD}"/>
          </ac:spMkLst>
        </pc:spChg>
        <pc:spChg chg="add mod modCrop">
          <ac:chgData name="仲谷天芽_沼津" userId="84a14a63-7b00-4587-94f3-ca76b914f141" providerId="ADAL" clId="{D898A15B-4252-4A59-B210-A3B7ED465561}" dt="2024-06-30T03:42:06.549" v="1355" actId="1076"/>
          <ac:spMkLst>
            <pc:docMk/>
            <pc:sldMk cId="127743691" sldId="305"/>
            <ac:spMk id="10" creationId="{18F28613-11C7-38BE-9C93-73DC80052104}"/>
          </ac:spMkLst>
        </pc:spChg>
        <pc:spChg chg="mod">
          <ac:chgData name="仲谷天芽_沼津" userId="84a14a63-7b00-4587-94f3-ca76b914f141" providerId="ADAL" clId="{D898A15B-4252-4A59-B210-A3B7ED465561}" dt="2024-06-30T03:42:57.491" v="1361" actId="1076"/>
          <ac:spMkLst>
            <pc:docMk/>
            <pc:sldMk cId="127743691" sldId="305"/>
            <ac:spMk id="11" creationId="{4E9D262C-336E-B682-5D01-58C06DDFD64C}"/>
          </ac:spMkLst>
        </pc:spChg>
        <pc:spChg chg="mod">
          <ac:chgData name="仲谷天芽_沼津" userId="84a14a63-7b00-4587-94f3-ca76b914f141" providerId="ADAL" clId="{D898A15B-4252-4A59-B210-A3B7ED465561}" dt="2024-07-01T07:40:30.587" v="5258" actId="115"/>
          <ac:spMkLst>
            <pc:docMk/>
            <pc:sldMk cId="127743691" sldId="305"/>
            <ac:spMk id="13" creationId="{49B39582-42CF-1BDC-C30C-B7DA5F49276A}"/>
          </ac:spMkLst>
        </pc:spChg>
        <pc:spChg chg="add mod">
          <ac:chgData name="仲谷天芽_沼津" userId="84a14a63-7b00-4587-94f3-ca76b914f141" providerId="ADAL" clId="{D898A15B-4252-4A59-B210-A3B7ED465561}" dt="2024-06-30T03:42:38.378" v="1358" actId="1076"/>
          <ac:spMkLst>
            <pc:docMk/>
            <pc:sldMk cId="127743691" sldId="305"/>
            <ac:spMk id="14" creationId="{7948DCAD-5059-DCF3-01ED-19622161B5C7}"/>
          </ac:spMkLst>
        </pc:spChg>
        <pc:spChg chg="add mod ord">
          <ac:chgData name="仲谷天芽_沼津" userId="84a14a63-7b00-4587-94f3-ca76b914f141" providerId="ADAL" clId="{D898A15B-4252-4A59-B210-A3B7ED465561}" dt="2024-06-30T03:42:44.888" v="1360" actId="167"/>
          <ac:spMkLst>
            <pc:docMk/>
            <pc:sldMk cId="127743691" sldId="305"/>
            <ac:spMk id="15" creationId="{FE3CB9FA-70D7-7D2D-30F8-4FE8CA004D7F}"/>
          </ac:spMkLst>
        </pc:spChg>
        <pc:spChg chg="add mod ord">
          <ac:chgData name="仲谷天芽_沼津" userId="84a14a63-7b00-4587-94f3-ca76b914f141" providerId="ADAL" clId="{D898A15B-4252-4A59-B210-A3B7ED465561}" dt="2024-06-30T03:43:31.794" v="1370" actId="171"/>
          <ac:spMkLst>
            <pc:docMk/>
            <pc:sldMk cId="127743691" sldId="305"/>
            <ac:spMk id="17" creationId="{1384D562-DEA6-0786-8DD7-165F2DD667C5}"/>
          </ac:spMkLst>
        </pc:spChg>
        <pc:spChg chg="del">
          <ac:chgData name="仲谷天芽_沼津" userId="84a14a63-7b00-4587-94f3-ca76b914f141" providerId="ADAL" clId="{D898A15B-4252-4A59-B210-A3B7ED465561}" dt="2024-06-30T03:32:42.535" v="1133" actId="478"/>
          <ac:spMkLst>
            <pc:docMk/>
            <pc:sldMk cId="127743691" sldId="305"/>
            <ac:spMk id="23" creationId="{88CBF275-228E-9A1A-D376-3B38DB0731C5}"/>
          </ac:spMkLst>
        </pc:spChg>
        <pc:picChg chg="add del mod">
          <ac:chgData name="仲谷天芽_沼津" userId="84a14a63-7b00-4587-94f3-ca76b914f141" providerId="ADAL" clId="{D898A15B-4252-4A59-B210-A3B7ED465561}" dt="2024-06-30T03:39:05.861" v="1277" actId="478"/>
          <ac:picMkLst>
            <pc:docMk/>
            <pc:sldMk cId="127743691" sldId="305"/>
            <ac:picMk id="16" creationId="{50FCBEA6-07B3-8138-6601-A507244BF91B}"/>
          </ac:picMkLst>
        </pc:picChg>
      </pc:sldChg>
      <pc:sldChg chg="addSp delSp modSp mod addAnim delAnim modAnim">
        <pc:chgData name="仲谷天芽_沼津" userId="84a14a63-7b00-4587-94f3-ca76b914f141" providerId="ADAL" clId="{D898A15B-4252-4A59-B210-A3B7ED465561}" dt="2024-07-01T08:10:50.049" v="5836" actId="1076"/>
        <pc:sldMkLst>
          <pc:docMk/>
          <pc:sldMk cId="116610977" sldId="320"/>
        </pc:sldMkLst>
        <pc:spChg chg="add del mod ord">
          <ac:chgData name="仲谷天芽_沼津" userId="84a14a63-7b00-4587-94f3-ca76b914f141" providerId="ADAL" clId="{D898A15B-4252-4A59-B210-A3B7ED465561}" dt="2024-06-30T03:51:55.238" v="1410" actId="478"/>
          <ac:spMkLst>
            <pc:docMk/>
            <pc:sldMk cId="116610977" sldId="320"/>
            <ac:spMk id="2" creationId="{2F004A32-9358-5876-1A44-A1D6E9E537B0}"/>
          </ac:spMkLst>
        </pc:spChg>
        <pc:spChg chg="add mod ord">
          <ac:chgData name="仲谷天芽_沼津" userId="84a14a63-7b00-4587-94f3-ca76b914f141" providerId="ADAL" clId="{D898A15B-4252-4A59-B210-A3B7ED465561}" dt="2024-07-01T07:51:57.410" v="5368" actId="167"/>
          <ac:spMkLst>
            <pc:docMk/>
            <pc:sldMk cId="116610977" sldId="320"/>
            <ac:spMk id="2" creationId="{426FB8C8-C9F4-6B85-5F0D-16B2303FF153}"/>
          </ac:spMkLst>
        </pc:spChg>
        <pc:spChg chg="add del mod ord">
          <ac:chgData name="仲谷天芽_沼津" userId="84a14a63-7b00-4587-94f3-ca76b914f141" providerId="ADAL" clId="{D898A15B-4252-4A59-B210-A3B7ED465561}" dt="2024-06-29T13:00:33.495" v="10" actId="478"/>
          <ac:spMkLst>
            <pc:docMk/>
            <pc:sldMk cId="116610977" sldId="320"/>
            <ac:spMk id="2" creationId="{BACC8F85-AD9A-4327-4D01-7E28EEFC7B77}"/>
          </ac:spMkLst>
        </pc:spChg>
        <pc:spChg chg="add del mod">
          <ac:chgData name="仲谷天芽_沼津" userId="84a14a63-7b00-4587-94f3-ca76b914f141" providerId="ADAL" clId="{D898A15B-4252-4A59-B210-A3B7ED465561}" dt="2024-06-30T04:03:40.160" v="1738" actId="478"/>
          <ac:spMkLst>
            <pc:docMk/>
            <pc:sldMk cId="116610977" sldId="320"/>
            <ac:spMk id="3" creationId="{D8D67193-3008-96CB-4F45-BC32764DA7C2}"/>
          </ac:spMkLst>
        </pc:spChg>
        <pc:spChg chg="add mod">
          <ac:chgData name="仲谷天芽_沼津" userId="84a14a63-7b00-4587-94f3-ca76b914f141" providerId="ADAL" clId="{D898A15B-4252-4A59-B210-A3B7ED465561}" dt="2024-06-30T03:51:32.963" v="1408" actId="571"/>
          <ac:spMkLst>
            <pc:docMk/>
            <pc:sldMk cId="116610977" sldId="320"/>
            <ac:spMk id="11" creationId="{E1EA2251-8856-35EF-26CC-87D069EB4C20}"/>
          </ac:spMkLst>
        </pc:spChg>
        <pc:spChg chg="add mod">
          <ac:chgData name="仲谷天芽_沼津" userId="84a14a63-7b00-4587-94f3-ca76b914f141" providerId="ADAL" clId="{D898A15B-4252-4A59-B210-A3B7ED465561}" dt="2024-06-30T03:51:32.963" v="1408" actId="571"/>
          <ac:spMkLst>
            <pc:docMk/>
            <pc:sldMk cId="116610977" sldId="320"/>
            <ac:spMk id="12" creationId="{3A4550A6-9F08-60CB-CA5D-A69D0B1D3635}"/>
          </ac:spMkLst>
        </pc:spChg>
        <pc:spChg chg="add del mod">
          <ac:chgData name="仲谷天芽_沼津" userId="84a14a63-7b00-4587-94f3-ca76b914f141" providerId="ADAL" clId="{D898A15B-4252-4A59-B210-A3B7ED465561}" dt="2024-06-29T13:03:19.201" v="20" actId="478"/>
          <ac:spMkLst>
            <pc:docMk/>
            <pc:sldMk cId="116610977" sldId="320"/>
            <ac:spMk id="13" creationId="{18F0E8C3-0699-9C9D-9757-CE61B93AC3D6}"/>
          </ac:spMkLst>
        </pc:spChg>
        <pc:spChg chg="add del mod ord">
          <ac:chgData name="仲谷天芽_沼津" userId="84a14a63-7b00-4587-94f3-ca76b914f141" providerId="ADAL" clId="{D898A15B-4252-4A59-B210-A3B7ED465561}" dt="2024-06-30T04:03:37.349" v="1737" actId="478"/>
          <ac:spMkLst>
            <pc:docMk/>
            <pc:sldMk cId="116610977" sldId="320"/>
            <ac:spMk id="13" creationId="{7AEE856A-07EB-2678-09F8-DDE6A986A0EB}"/>
          </ac:spMkLst>
        </pc:spChg>
        <pc:spChg chg="add mod ord">
          <ac:chgData name="仲谷天芽_沼津" userId="84a14a63-7b00-4587-94f3-ca76b914f141" providerId="ADAL" clId="{D898A15B-4252-4A59-B210-A3B7ED465561}" dt="2024-07-01T08:10:50.049" v="5836" actId="1076"/>
          <ac:spMkLst>
            <pc:docMk/>
            <pc:sldMk cId="116610977" sldId="320"/>
            <ac:spMk id="14" creationId="{CACDDB44-36B5-BA24-5AA7-1CA2893DECDA}"/>
          </ac:spMkLst>
        </pc:spChg>
        <pc:spChg chg="add del mod ord">
          <ac:chgData name="仲谷天芽_沼津" userId="84a14a63-7b00-4587-94f3-ca76b914f141" providerId="ADAL" clId="{D898A15B-4252-4A59-B210-A3B7ED465561}" dt="2024-07-01T08:01:58.305" v="5392" actId="478"/>
          <ac:spMkLst>
            <pc:docMk/>
            <pc:sldMk cId="116610977" sldId="320"/>
            <ac:spMk id="15" creationId="{8670A9FB-D09D-997D-4BBA-94B5A4D31B82}"/>
          </ac:spMkLst>
        </pc:spChg>
        <pc:spChg chg="del">
          <ac:chgData name="仲谷天芽_沼津" userId="84a14a63-7b00-4587-94f3-ca76b914f141" providerId="ADAL" clId="{D898A15B-4252-4A59-B210-A3B7ED465561}" dt="2024-06-29T12:56:07.237" v="1" actId="478"/>
          <ac:spMkLst>
            <pc:docMk/>
            <pc:sldMk cId="116610977" sldId="320"/>
            <ac:spMk id="16" creationId="{19D177B6-BF81-22E2-76B5-7068CF3F870D}"/>
          </ac:spMkLst>
        </pc:spChg>
        <pc:spChg chg="add mod ord">
          <ac:chgData name="仲谷天芽_沼津" userId="84a14a63-7b00-4587-94f3-ca76b914f141" providerId="ADAL" clId="{D898A15B-4252-4A59-B210-A3B7ED465561}" dt="2024-07-01T08:10:43.138" v="5820" actId="1076"/>
          <ac:spMkLst>
            <pc:docMk/>
            <pc:sldMk cId="116610977" sldId="320"/>
            <ac:spMk id="16" creationId="{82D3A6D7-8505-32BD-0C42-0687F397CDD1}"/>
          </ac:spMkLst>
        </pc:spChg>
        <pc:spChg chg="add mod ord">
          <ac:chgData name="仲谷天芽_沼津" userId="84a14a63-7b00-4587-94f3-ca76b914f141" providerId="ADAL" clId="{D898A15B-4252-4A59-B210-A3B7ED465561}" dt="2024-07-01T08:10:29.085" v="5802" actId="1076"/>
          <ac:spMkLst>
            <pc:docMk/>
            <pc:sldMk cId="116610977" sldId="320"/>
            <ac:spMk id="17" creationId="{B850C99C-DD06-F188-2C67-2DC66008E778}"/>
          </ac:spMkLst>
        </pc:spChg>
        <pc:spChg chg="add del mod">
          <ac:chgData name="仲谷天芽_沼津" userId="84a14a63-7b00-4587-94f3-ca76b914f141" providerId="ADAL" clId="{D898A15B-4252-4A59-B210-A3B7ED465561}" dt="2024-06-29T13:03:19.201" v="20" actId="478"/>
          <ac:spMkLst>
            <pc:docMk/>
            <pc:sldMk cId="116610977" sldId="320"/>
            <ac:spMk id="18" creationId="{664C4E31-9592-118C-3C5D-F66523624603}"/>
          </ac:spMkLst>
        </pc:spChg>
        <pc:spChg chg="add del mod">
          <ac:chgData name="仲谷天芽_沼津" userId="84a14a63-7b00-4587-94f3-ca76b914f141" providerId="ADAL" clId="{D898A15B-4252-4A59-B210-A3B7ED465561}" dt="2024-06-30T04:03:54.855" v="1743" actId="478"/>
          <ac:spMkLst>
            <pc:docMk/>
            <pc:sldMk cId="116610977" sldId="320"/>
            <ac:spMk id="18" creationId="{C3D45135-19C9-69B0-3011-0BDA7C30ABE2}"/>
          </ac:spMkLst>
        </pc:spChg>
        <pc:spChg chg="add del mod">
          <ac:chgData name="仲谷天芽_沼津" userId="84a14a63-7b00-4587-94f3-ca76b914f141" providerId="ADAL" clId="{D898A15B-4252-4A59-B210-A3B7ED465561}" dt="2024-06-29T13:03:19.201" v="20" actId="478"/>
          <ac:spMkLst>
            <pc:docMk/>
            <pc:sldMk cId="116610977" sldId="320"/>
            <ac:spMk id="19" creationId="{2FE1048D-D85B-7ED6-9FAE-B337C809FD5A}"/>
          </ac:spMkLst>
        </pc:spChg>
        <pc:spChg chg="add del mod">
          <ac:chgData name="仲谷天芽_沼津" userId="84a14a63-7b00-4587-94f3-ca76b914f141" providerId="ADAL" clId="{D898A15B-4252-4A59-B210-A3B7ED465561}" dt="2024-06-30T04:03:53.702" v="1742" actId="478"/>
          <ac:spMkLst>
            <pc:docMk/>
            <pc:sldMk cId="116610977" sldId="320"/>
            <ac:spMk id="19" creationId="{FB01FB65-EEF5-04BA-6680-0A159B9CEFC6}"/>
          </ac:spMkLst>
        </pc:spChg>
        <pc:spChg chg="add mod">
          <ac:chgData name="仲谷天芽_沼津" userId="84a14a63-7b00-4587-94f3-ca76b914f141" providerId="ADAL" clId="{D898A15B-4252-4A59-B210-A3B7ED465561}" dt="2024-06-30T04:06:03.415" v="1814" actId="1076"/>
          <ac:spMkLst>
            <pc:docMk/>
            <pc:sldMk cId="116610977" sldId="320"/>
            <ac:spMk id="20" creationId="{38F31717-53AE-7BF4-5798-B2A73D936060}"/>
          </ac:spMkLst>
        </pc:spChg>
        <pc:spChg chg="add del mod">
          <ac:chgData name="仲谷天芽_沼津" userId="84a14a63-7b00-4587-94f3-ca76b914f141" providerId="ADAL" clId="{D898A15B-4252-4A59-B210-A3B7ED465561}" dt="2024-06-29T13:03:19.201" v="20" actId="478"/>
          <ac:spMkLst>
            <pc:docMk/>
            <pc:sldMk cId="116610977" sldId="320"/>
            <ac:spMk id="20" creationId="{6071E5B2-44B5-5B5E-1015-60F9559EF1B2}"/>
          </ac:spMkLst>
        </pc:spChg>
        <pc:spChg chg="add del mod">
          <ac:chgData name="仲谷天芽_沼津" userId="84a14a63-7b00-4587-94f3-ca76b914f141" providerId="ADAL" clId="{D898A15B-4252-4A59-B210-A3B7ED465561}" dt="2024-06-29T13:03:19.201" v="20" actId="478"/>
          <ac:spMkLst>
            <pc:docMk/>
            <pc:sldMk cId="116610977" sldId="320"/>
            <ac:spMk id="22" creationId="{BF9CF8FB-69CC-7D5A-81FD-8E89817A73F6}"/>
          </ac:spMkLst>
        </pc:spChg>
        <pc:spChg chg="add del mod">
          <ac:chgData name="仲谷天芽_沼津" userId="84a14a63-7b00-4587-94f3-ca76b914f141" providerId="ADAL" clId="{D898A15B-4252-4A59-B210-A3B7ED465561}" dt="2024-06-29T13:03:19.201" v="20" actId="478"/>
          <ac:spMkLst>
            <pc:docMk/>
            <pc:sldMk cId="116610977" sldId="320"/>
            <ac:spMk id="24" creationId="{1A52A9F9-E4F7-3D06-38EA-1A6D82865F2F}"/>
          </ac:spMkLst>
        </pc:spChg>
        <pc:spChg chg="add mod">
          <ac:chgData name="仲谷天芽_沼津" userId="84a14a63-7b00-4587-94f3-ca76b914f141" providerId="ADAL" clId="{D898A15B-4252-4A59-B210-A3B7ED465561}" dt="2024-06-30T04:09:04.587" v="1855" actId="1076"/>
          <ac:spMkLst>
            <pc:docMk/>
            <pc:sldMk cId="116610977" sldId="320"/>
            <ac:spMk id="26" creationId="{D578AB48-DD95-B9FC-B8ED-BD7A05ACF0E8}"/>
          </ac:spMkLst>
        </pc:spChg>
        <pc:spChg chg="add del mod">
          <ac:chgData name="仲谷天芽_沼津" userId="84a14a63-7b00-4587-94f3-ca76b914f141" providerId="ADAL" clId="{D898A15B-4252-4A59-B210-A3B7ED465561}" dt="2024-06-29T13:03:19.201" v="20" actId="478"/>
          <ac:spMkLst>
            <pc:docMk/>
            <pc:sldMk cId="116610977" sldId="320"/>
            <ac:spMk id="26" creationId="{E0F21E62-A5BC-D508-FE6F-A00BFA654009}"/>
          </ac:spMkLst>
        </pc:spChg>
        <pc:spChg chg="add del mod">
          <ac:chgData name="仲谷天芽_沼津" userId="84a14a63-7b00-4587-94f3-ca76b914f141" providerId="ADAL" clId="{D898A15B-4252-4A59-B210-A3B7ED465561}" dt="2024-06-29T13:03:19.201" v="20" actId="478"/>
          <ac:spMkLst>
            <pc:docMk/>
            <pc:sldMk cId="116610977" sldId="320"/>
            <ac:spMk id="27" creationId="{03671084-C6E9-37B5-0E02-3B63B0053746}"/>
          </ac:spMkLst>
        </pc:spChg>
        <pc:spChg chg="add del mod">
          <ac:chgData name="仲谷天芽_沼津" userId="84a14a63-7b00-4587-94f3-ca76b914f141" providerId="ADAL" clId="{D898A15B-4252-4A59-B210-A3B7ED465561}" dt="2024-06-29T13:03:19.201" v="20" actId="478"/>
          <ac:spMkLst>
            <pc:docMk/>
            <pc:sldMk cId="116610977" sldId="320"/>
            <ac:spMk id="28" creationId="{9843166D-F8A4-064C-F1EC-1ECB27B7456F}"/>
          </ac:spMkLst>
        </pc:spChg>
        <pc:spChg chg="add del mod">
          <ac:chgData name="仲谷天芽_沼津" userId="84a14a63-7b00-4587-94f3-ca76b914f141" providerId="ADAL" clId="{D898A15B-4252-4A59-B210-A3B7ED465561}" dt="2024-06-29T13:13:44.817" v="241" actId="478"/>
          <ac:spMkLst>
            <pc:docMk/>
            <pc:sldMk cId="116610977" sldId="320"/>
            <ac:spMk id="31" creationId="{155C3FA7-69CD-D202-27C6-C2087FA6C03D}"/>
          </ac:spMkLst>
        </pc:spChg>
        <pc:spChg chg="add del mod">
          <ac:chgData name="仲谷天芽_沼津" userId="84a14a63-7b00-4587-94f3-ca76b914f141" providerId="ADAL" clId="{D898A15B-4252-4A59-B210-A3B7ED465561}" dt="2024-06-30T04:03:50.894" v="1741" actId="478"/>
          <ac:spMkLst>
            <pc:docMk/>
            <pc:sldMk cId="116610977" sldId="320"/>
            <ac:spMk id="31" creationId="{C3BDAEE4-6B18-2426-AB1E-7F62BBB1E596}"/>
          </ac:spMkLst>
        </pc:spChg>
        <pc:spChg chg="add del mod">
          <ac:chgData name="仲谷天芽_沼津" userId="84a14a63-7b00-4587-94f3-ca76b914f141" providerId="ADAL" clId="{D898A15B-4252-4A59-B210-A3B7ED465561}" dt="2024-06-30T04:03:40.160" v="1738" actId="478"/>
          <ac:spMkLst>
            <pc:docMk/>
            <pc:sldMk cId="116610977" sldId="320"/>
            <ac:spMk id="33" creationId="{815DFD80-7633-D1D7-87A0-5F3C8D385990}"/>
          </ac:spMkLst>
        </pc:spChg>
        <pc:spChg chg="add del mod">
          <ac:chgData name="仲谷天芽_沼津" userId="84a14a63-7b00-4587-94f3-ca76b914f141" providerId="ADAL" clId="{D898A15B-4252-4A59-B210-A3B7ED465561}" dt="2024-06-29T13:03:19.201" v="20" actId="478"/>
          <ac:spMkLst>
            <pc:docMk/>
            <pc:sldMk cId="116610977" sldId="320"/>
            <ac:spMk id="35" creationId="{04AADFBF-1321-760B-4751-AF26D5FC779C}"/>
          </ac:spMkLst>
        </pc:spChg>
        <pc:spChg chg="add del mod ord">
          <ac:chgData name="仲谷天芽_沼津" userId="84a14a63-7b00-4587-94f3-ca76b914f141" providerId="ADAL" clId="{D898A15B-4252-4A59-B210-A3B7ED465561}" dt="2024-07-01T07:51:52.797" v="5365" actId="478"/>
          <ac:spMkLst>
            <pc:docMk/>
            <pc:sldMk cId="116610977" sldId="320"/>
            <ac:spMk id="36" creationId="{34562550-EC86-1BA2-A7FF-202076683195}"/>
          </ac:spMkLst>
        </pc:spChg>
        <pc:spChg chg="add del mod">
          <ac:chgData name="仲谷天芽_沼津" userId="84a14a63-7b00-4587-94f3-ca76b914f141" providerId="ADAL" clId="{D898A15B-4252-4A59-B210-A3B7ED465561}" dt="2024-06-29T13:03:19.201" v="20" actId="478"/>
          <ac:spMkLst>
            <pc:docMk/>
            <pc:sldMk cId="116610977" sldId="320"/>
            <ac:spMk id="41" creationId="{773379F9-94A3-0749-05F1-0156D38B1A6D}"/>
          </ac:spMkLst>
        </pc:spChg>
        <pc:spChg chg="mod">
          <ac:chgData name="仲谷天芽_沼津" userId="84a14a63-7b00-4587-94f3-ca76b914f141" providerId="ADAL" clId="{D898A15B-4252-4A59-B210-A3B7ED465561}" dt="2024-06-30T03:49:47.967" v="1398" actId="1076"/>
          <ac:spMkLst>
            <pc:docMk/>
            <pc:sldMk cId="116610977" sldId="320"/>
            <ac:spMk id="42" creationId="{AB9A283C-4044-CE85-A76C-D3BFF1AD100D}"/>
          </ac:spMkLst>
        </pc:spChg>
        <pc:spChg chg="add del mod">
          <ac:chgData name="仲谷天芽_沼津" userId="84a14a63-7b00-4587-94f3-ca76b914f141" providerId="ADAL" clId="{D898A15B-4252-4A59-B210-A3B7ED465561}" dt="2024-06-29T13:03:19.201" v="20" actId="478"/>
          <ac:spMkLst>
            <pc:docMk/>
            <pc:sldMk cId="116610977" sldId="320"/>
            <ac:spMk id="43" creationId="{DE5F8DA3-8014-72C4-225D-51BC56A496A9}"/>
          </ac:spMkLst>
        </pc:spChg>
        <pc:spChg chg="add del mod">
          <ac:chgData name="仲谷天芽_沼津" userId="84a14a63-7b00-4587-94f3-ca76b914f141" providerId="ADAL" clId="{D898A15B-4252-4A59-B210-A3B7ED465561}" dt="2024-06-29T13:03:19.201" v="20" actId="478"/>
          <ac:spMkLst>
            <pc:docMk/>
            <pc:sldMk cId="116610977" sldId="320"/>
            <ac:spMk id="48" creationId="{B0F34AF8-1D79-5A14-FA14-FDA6B0F92700}"/>
          </ac:spMkLst>
        </pc:spChg>
        <pc:spChg chg="add del mod">
          <ac:chgData name="仲谷天芽_沼津" userId="84a14a63-7b00-4587-94f3-ca76b914f141" providerId="ADAL" clId="{D898A15B-4252-4A59-B210-A3B7ED465561}" dt="2024-06-29T13:03:19.201" v="20" actId="478"/>
          <ac:spMkLst>
            <pc:docMk/>
            <pc:sldMk cId="116610977" sldId="320"/>
            <ac:spMk id="50" creationId="{4A69AB7C-D39C-4ED3-07B2-42219A9E0CF6}"/>
          </ac:spMkLst>
        </pc:spChg>
        <pc:spChg chg="add del mod">
          <ac:chgData name="仲谷天芽_沼津" userId="84a14a63-7b00-4587-94f3-ca76b914f141" providerId="ADAL" clId="{D898A15B-4252-4A59-B210-A3B7ED465561}" dt="2024-06-29T13:13:42.693" v="240" actId="478"/>
          <ac:spMkLst>
            <pc:docMk/>
            <pc:sldMk cId="116610977" sldId="320"/>
            <ac:spMk id="58" creationId="{0B5A8614-CDF3-6AFB-C5C5-B3B894756C35}"/>
          </ac:spMkLst>
        </pc:spChg>
        <pc:spChg chg="add del mod">
          <ac:chgData name="仲谷天芽_沼津" userId="84a14a63-7b00-4587-94f3-ca76b914f141" providerId="ADAL" clId="{D898A15B-4252-4A59-B210-A3B7ED465561}" dt="2024-06-29T13:03:19.201" v="20" actId="478"/>
          <ac:spMkLst>
            <pc:docMk/>
            <pc:sldMk cId="116610977" sldId="320"/>
            <ac:spMk id="59" creationId="{E55EE90F-C2EB-E7BC-2098-45ACA978DCB1}"/>
          </ac:spMkLst>
        </pc:spChg>
        <pc:spChg chg="add mod">
          <ac:chgData name="仲谷天芽_沼津" userId="84a14a63-7b00-4587-94f3-ca76b914f141" providerId="ADAL" clId="{D898A15B-4252-4A59-B210-A3B7ED465561}" dt="2024-06-30T03:51:50.979" v="1409" actId="1076"/>
          <ac:spMkLst>
            <pc:docMk/>
            <pc:sldMk cId="116610977" sldId="320"/>
            <ac:spMk id="65" creationId="{E73913D1-57AE-B3D5-4B47-512E04977038}"/>
          </ac:spMkLst>
        </pc:spChg>
        <pc:spChg chg="add del mod">
          <ac:chgData name="仲谷天芽_沼津" userId="84a14a63-7b00-4587-94f3-ca76b914f141" providerId="ADAL" clId="{D898A15B-4252-4A59-B210-A3B7ED465561}" dt="2024-06-29T13:03:19.201" v="20" actId="478"/>
          <ac:spMkLst>
            <pc:docMk/>
            <pc:sldMk cId="116610977" sldId="320"/>
            <ac:spMk id="67" creationId="{AD304C41-A8E1-5ABA-504E-84B8494DA014}"/>
          </ac:spMkLst>
        </pc:spChg>
        <pc:spChg chg="add del mod ord">
          <ac:chgData name="仲谷天芽_沼津" userId="84a14a63-7b00-4587-94f3-ca76b914f141" providerId="ADAL" clId="{D898A15B-4252-4A59-B210-A3B7ED465561}" dt="2024-06-29T13:14:17.261" v="244" actId="478"/>
          <ac:spMkLst>
            <pc:docMk/>
            <pc:sldMk cId="116610977" sldId="320"/>
            <ac:spMk id="69" creationId="{C334B344-D8BF-6FE7-0854-98BDBFAE520C}"/>
          </ac:spMkLst>
        </pc:spChg>
        <pc:spChg chg="add del mod">
          <ac:chgData name="仲谷天芽_沼津" userId="84a14a63-7b00-4587-94f3-ca76b914f141" providerId="ADAL" clId="{D898A15B-4252-4A59-B210-A3B7ED465561}" dt="2024-06-29T13:03:19.201" v="20" actId="478"/>
          <ac:spMkLst>
            <pc:docMk/>
            <pc:sldMk cId="116610977" sldId="320"/>
            <ac:spMk id="73" creationId="{A7ED25A3-AFE6-AE8F-8BD0-F52EAEBBA102}"/>
          </ac:spMkLst>
        </pc:spChg>
        <pc:spChg chg="add mod ord">
          <ac:chgData name="仲谷天芽_沼津" userId="84a14a63-7b00-4587-94f3-ca76b914f141" providerId="ADAL" clId="{D898A15B-4252-4A59-B210-A3B7ED465561}" dt="2024-06-30T03:51:50.979" v="1409" actId="1076"/>
          <ac:spMkLst>
            <pc:docMk/>
            <pc:sldMk cId="116610977" sldId="320"/>
            <ac:spMk id="74" creationId="{03549F72-75F2-AB0E-EC2A-9243717F9676}"/>
          </ac:spMkLst>
        </pc:spChg>
        <pc:spChg chg="add mod">
          <ac:chgData name="仲谷天芽_沼津" userId="84a14a63-7b00-4587-94f3-ca76b914f141" providerId="ADAL" clId="{D898A15B-4252-4A59-B210-A3B7ED465561}" dt="2024-06-30T04:00:39.020" v="1691" actId="1076"/>
          <ac:spMkLst>
            <pc:docMk/>
            <pc:sldMk cId="116610977" sldId="320"/>
            <ac:spMk id="78" creationId="{1D35F42A-6323-2DB3-B068-BEEC4BF79D01}"/>
          </ac:spMkLst>
        </pc:spChg>
        <pc:spChg chg="add mod">
          <ac:chgData name="仲谷天芽_沼津" userId="84a14a63-7b00-4587-94f3-ca76b914f141" providerId="ADAL" clId="{D898A15B-4252-4A59-B210-A3B7ED465561}" dt="2024-07-01T08:10:21.974" v="5786" actId="1076"/>
          <ac:spMkLst>
            <pc:docMk/>
            <pc:sldMk cId="116610977" sldId="320"/>
            <ac:spMk id="82" creationId="{6EBE3E1D-1662-D26C-CBFA-B360A9F8BC84}"/>
          </ac:spMkLst>
        </pc:spChg>
        <pc:picChg chg="add del mod">
          <ac:chgData name="仲谷天芽_沼津" userId="84a14a63-7b00-4587-94f3-ca76b914f141" providerId="ADAL" clId="{D898A15B-4252-4A59-B210-A3B7ED465561}" dt="2024-06-30T04:03:40.160" v="1738" actId="478"/>
          <ac:picMkLst>
            <pc:docMk/>
            <pc:sldMk cId="116610977" sldId="320"/>
            <ac:picMk id="6" creationId="{4847D1B6-BF93-C9C1-E304-CD1EF15862C0}"/>
          </ac:picMkLst>
        </pc:picChg>
        <pc:picChg chg="add del mod">
          <ac:chgData name="仲谷天芽_沼津" userId="84a14a63-7b00-4587-94f3-ca76b914f141" providerId="ADAL" clId="{D898A15B-4252-4A59-B210-A3B7ED465561}" dt="2024-06-30T04:03:40.160" v="1738" actId="478"/>
          <ac:picMkLst>
            <pc:docMk/>
            <pc:sldMk cId="116610977" sldId="320"/>
            <ac:picMk id="7" creationId="{97BB072F-7551-CE0B-4EF2-0B895345CBF8}"/>
          </ac:picMkLst>
        </pc:picChg>
        <pc:picChg chg="add del mod">
          <ac:chgData name="仲谷天芽_沼津" userId="84a14a63-7b00-4587-94f3-ca76b914f141" providerId="ADAL" clId="{D898A15B-4252-4A59-B210-A3B7ED465561}" dt="2024-06-30T04:03:40.160" v="1738" actId="478"/>
          <ac:picMkLst>
            <pc:docMk/>
            <pc:sldMk cId="116610977" sldId="320"/>
            <ac:picMk id="8" creationId="{4A5FF554-4E46-BD81-0121-F2232604088E}"/>
          </ac:picMkLst>
        </pc:picChg>
        <pc:picChg chg="add del mod">
          <ac:chgData name="仲谷天芽_沼津" userId="84a14a63-7b00-4587-94f3-ca76b914f141" providerId="ADAL" clId="{D898A15B-4252-4A59-B210-A3B7ED465561}" dt="2024-06-30T04:03:40.160" v="1738" actId="478"/>
          <ac:picMkLst>
            <pc:docMk/>
            <pc:sldMk cId="116610977" sldId="320"/>
            <ac:picMk id="9" creationId="{8234DF25-0308-64E4-ACE7-5830F3C0A8A4}"/>
          </ac:picMkLst>
        </pc:picChg>
        <pc:picChg chg="add del mod">
          <ac:chgData name="仲谷天芽_沼津" userId="84a14a63-7b00-4587-94f3-ca76b914f141" providerId="ADAL" clId="{D898A15B-4252-4A59-B210-A3B7ED465561}" dt="2024-06-29T13:03:19.201" v="20" actId="478"/>
          <ac:picMkLst>
            <pc:docMk/>
            <pc:sldMk cId="116610977" sldId="320"/>
            <ac:picMk id="11" creationId="{DC962E1E-A937-820D-710C-973C31F10198}"/>
          </ac:picMkLst>
        </pc:picChg>
        <pc:picChg chg="add del mod">
          <ac:chgData name="仲谷天芽_沼津" userId="84a14a63-7b00-4587-94f3-ca76b914f141" providerId="ADAL" clId="{D898A15B-4252-4A59-B210-A3B7ED465561}" dt="2024-06-29T13:03:19.201" v="20" actId="478"/>
          <ac:picMkLst>
            <pc:docMk/>
            <pc:sldMk cId="116610977" sldId="320"/>
            <ac:picMk id="12" creationId="{2106E4F3-ADD0-4217-ED72-6F31F9A984F9}"/>
          </ac:picMkLst>
        </pc:picChg>
        <pc:picChg chg="add del mod">
          <ac:chgData name="仲谷天芽_沼津" userId="84a14a63-7b00-4587-94f3-ca76b914f141" providerId="ADAL" clId="{D898A15B-4252-4A59-B210-A3B7ED465561}" dt="2024-06-29T13:03:19.201" v="20" actId="478"/>
          <ac:picMkLst>
            <pc:docMk/>
            <pc:sldMk cId="116610977" sldId="320"/>
            <ac:picMk id="14" creationId="{7FA2AF8B-3FE1-6526-CA4D-FE1210C1B858}"/>
          </ac:picMkLst>
        </pc:picChg>
        <pc:picChg chg="add del mod">
          <ac:chgData name="仲谷天芽_沼津" userId="84a14a63-7b00-4587-94f3-ca76b914f141" providerId="ADAL" clId="{D898A15B-4252-4A59-B210-A3B7ED465561}" dt="2024-06-29T13:03:19.201" v="20" actId="478"/>
          <ac:picMkLst>
            <pc:docMk/>
            <pc:sldMk cId="116610977" sldId="320"/>
            <ac:picMk id="15" creationId="{883ECDC4-269D-E929-19F4-A8AD60CAA809}"/>
          </ac:picMkLst>
        </pc:picChg>
        <pc:picChg chg="add del mod">
          <ac:chgData name="仲谷天芽_沼津" userId="84a14a63-7b00-4587-94f3-ca76b914f141" providerId="ADAL" clId="{D898A15B-4252-4A59-B210-A3B7ED465561}" dt="2024-06-29T13:03:19.201" v="20" actId="478"/>
          <ac:picMkLst>
            <pc:docMk/>
            <pc:sldMk cId="116610977" sldId="320"/>
            <ac:picMk id="17" creationId="{75C9FFA1-5E33-A18E-7678-B1741A8A371D}"/>
          </ac:picMkLst>
        </pc:picChg>
        <pc:picChg chg="add del mod">
          <ac:chgData name="仲谷天芽_沼津" userId="84a14a63-7b00-4587-94f3-ca76b914f141" providerId="ADAL" clId="{D898A15B-4252-4A59-B210-A3B7ED465561}" dt="2024-06-29T13:03:19.201" v="20" actId="478"/>
          <ac:picMkLst>
            <pc:docMk/>
            <pc:sldMk cId="116610977" sldId="320"/>
            <ac:picMk id="21" creationId="{49E177BD-87F5-9099-1D8D-B5F49DCCB4A3}"/>
          </ac:picMkLst>
        </pc:picChg>
        <pc:picChg chg="add mod">
          <ac:chgData name="仲谷天芽_沼津" userId="84a14a63-7b00-4587-94f3-ca76b914f141" providerId="ADAL" clId="{D898A15B-4252-4A59-B210-A3B7ED465561}" dt="2024-06-30T04:04:25.788" v="1772" actId="1076"/>
          <ac:picMkLst>
            <pc:docMk/>
            <pc:sldMk cId="116610977" sldId="320"/>
            <ac:picMk id="21" creationId="{D74DE482-D6EB-58C9-8072-7F07E07FDD0F}"/>
          </ac:picMkLst>
        </pc:picChg>
        <pc:picChg chg="add mod">
          <ac:chgData name="仲谷天芽_沼津" userId="84a14a63-7b00-4587-94f3-ca76b914f141" providerId="ADAL" clId="{D898A15B-4252-4A59-B210-A3B7ED465561}" dt="2024-06-30T04:04:41.375" v="1779" actId="1076"/>
          <ac:picMkLst>
            <pc:docMk/>
            <pc:sldMk cId="116610977" sldId="320"/>
            <ac:picMk id="22" creationId="{27F4D5E7-0319-56C6-D509-5A2FC99798FF}"/>
          </ac:picMkLst>
        </pc:picChg>
        <pc:picChg chg="add del mod">
          <ac:chgData name="仲谷天芽_沼津" userId="84a14a63-7b00-4587-94f3-ca76b914f141" providerId="ADAL" clId="{D898A15B-4252-4A59-B210-A3B7ED465561}" dt="2024-06-29T13:03:19.201" v="20" actId="478"/>
          <ac:picMkLst>
            <pc:docMk/>
            <pc:sldMk cId="116610977" sldId="320"/>
            <ac:picMk id="23" creationId="{533EA1FA-E653-ADC4-46E2-58263C6B130B}"/>
          </ac:picMkLst>
        </pc:picChg>
        <pc:picChg chg="add mod">
          <ac:chgData name="仲谷天芽_沼津" userId="84a14a63-7b00-4587-94f3-ca76b914f141" providerId="ADAL" clId="{D898A15B-4252-4A59-B210-A3B7ED465561}" dt="2024-06-30T04:04:35.160" v="1775" actId="1076"/>
          <ac:picMkLst>
            <pc:docMk/>
            <pc:sldMk cId="116610977" sldId="320"/>
            <ac:picMk id="23" creationId="{CFBF921C-AAB5-8C49-34C4-24943C499C70}"/>
          </ac:picMkLst>
        </pc:picChg>
        <pc:picChg chg="add mod">
          <ac:chgData name="仲谷天芽_沼津" userId="84a14a63-7b00-4587-94f3-ca76b914f141" providerId="ADAL" clId="{D898A15B-4252-4A59-B210-A3B7ED465561}" dt="2024-06-30T04:07:19.190" v="1829" actId="1076"/>
          <ac:picMkLst>
            <pc:docMk/>
            <pc:sldMk cId="116610977" sldId="320"/>
            <ac:picMk id="24" creationId="{5F22BE19-FA5D-839F-1C5C-7F03812635FC}"/>
          </ac:picMkLst>
        </pc:picChg>
        <pc:picChg chg="add mod">
          <ac:chgData name="仲谷天芽_沼津" userId="84a14a63-7b00-4587-94f3-ca76b914f141" providerId="ADAL" clId="{D898A15B-4252-4A59-B210-A3B7ED465561}" dt="2024-06-30T04:07:14.659" v="1828" actId="1076"/>
          <ac:picMkLst>
            <pc:docMk/>
            <pc:sldMk cId="116610977" sldId="320"/>
            <ac:picMk id="25" creationId="{5701DC14-D8D2-4501-1C44-DA01EBE9C6AF}"/>
          </ac:picMkLst>
        </pc:picChg>
        <pc:picChg chg="add del mod">
          <ac:chgData name="仲谷天芽_沼津" userId="84a14a63-7b00-4587-94f3-ca76b914f141" providerId="ADAL" clId="{D898A15B-4252-4A59-B210-A3B7ED465561}" dt="2024-06-29T13:03:19.201" v="20" actId="478"/>
          <ac:picMkLst>
            <pc:docMk/>
            <pc:sldMk cId="116610977" sldId="320"/>
            <ac:picMk id="25" creationId="{B4092D7C-AE11-CD4F-12C8-E8CF6949F2D4}"/>
          </ac:picMkLst>
        </pc:picChg>
        <pc:picChg chg="add mod">
          <ac:chgData name="仲谷天芽_沼津" userId="84a14a63-7b00-4587-94f3-ca76b914f141" providerId="ADAL" clId="{D898A15B-4252-4A59-B210-A3B7ED465561}" dt="2024-06-30T04:06:19.488" v="1817" actId="1076"/>
          <ac:picMkLst>
            <pc:docMk/>
            <pc:sldMk cId="116610977" sldId="320"/>
            <ac:picMk id="27" creationId="{908561E8-FDD0-819B-492E-304AFAC44D2C}"/>
          </ac:picMkLst>
        </pc:picChg>
        <pc:picChg chg="add mod">
          <ac:chgData name="仲谷天芽_沼津" userId="84a14a63-7b00-4587-94f3-ca76b914f141" providerId="ADAL" clId="{D898A15B-4252-4A59-B210-A3B7ED465561}" dt="2024-06-30T04:08:58.401" v="1853" actId="1076"/>
          <ac:picMkLst>
            <pc:docMk/>
            <pc:sldMk cId="116610977" sldId="320"/>
            <ac:picMk id="28" creationId="{BEB8F645-D13F-D423-4BC9-21BB10507B51}"/>
          </ac:picMkLst>
        </pc:picChg>
        <pc:picChg chg="add del mod">
          <ac:chgData name="仲谷天芽_沼津" userId="84a14a63-7b00-4587-94f3-ca76b914f141" providerId="ADAL" clId="{D898A15B-4252-4A59-B210-A3B7ED465561}" dt="2024-06-30T04:07:39.216" v="1833" actId="478"/>
          <ac:picMkLst>
            <pc:docMk/>
            <pc:sldMk cId="116610977" sldId="320"/>
            <ac:picMk id="29" creationId="{93C8C362-D97E-85E2-D36F-1AA0D3308AD5}"/>
          </ac:picMkLst>
        </pc:picChg>
        <pc:picChg chg="add del mod">
          <ac:chgData name="仲谷天芽_沼津" userId="84a14a63-7b00-4587-94f3-ca76b914f141" providerId="ADAL" clId="{D898A15B-4252-4A59-B210-A3B7ED465561}" dt="2024-06-29T13:03:19.201" v="20" actId="478"/>
          <ac:picMkLst>
            <pc:docMk/>
            <pc:sldMk cId="116610977" sldId="320"/>
            <ac:picMk id="29" creationId="{AA286E83-016C-60C9-1E35-227708C764F6}"/>
          </ac:picMkLst>
        </pc:picChg>
        <pc:picChg chg="add del mod">
          <ac:chgData name="仲谷天芽_沼津" userId="84a14a63-7b00-4587-94f3-ca76b914f141" providerId="ADAL" clId="{D898A15B-4252-4A59-B210-A3B7ED465561}" dt="2024-06-30T04:07:37.387" v="1832" actId="478"/>
          <ac:picMkLst>
            <pc:docMk/>
            <pc:sldMk cId="116610977" sldId="320"/>
            <ac:picMk id="30" creationId="{67E3DA8F-F8B9-0214-2188-24F6161F6551}"/>
          </ac:picMkLst>
        </pc:picChg>
        <pc:picChg chg="add del mod">
          <ac:chgData name="仲谷天芽_沼津" userId="84a14a63-7b00-4587-94f3-ca76b914f141" providerId="ADAL" clId="{D898A15B-4252-4A59-B210-A3B7ED465561}" dt="2024-06-29T13:03:19.201" v="20" actId="478"/>
          <ac:picMkLst>
            <pc:docMk/>
            <pc:sldMk cId="116610977" sldId="320"/>
            <ac:picMk id="30" creationId="{C78D90A4-737D-AD15-EB64-5A4B9F5DF6A8}"/>
          </ac:picMkLst>
        </pc:picChg>
        <pc:picChg chg="add mod">
          <ac:chgData name="仲谷天芽_沼津" userId="84a14a63-7b00-4587-94f3-ca76b914f141" providerId="ADAL" clId="{D898A15B-4252-4A59-B210-A3B7ED465561}" dt="2024-06-30T04:09:31.089" v="1857" actId="1076"/>
          <ac:picMkLst>
            <pc:docMk/>
            <pc:sldMk cId="116610977" sldId="320"/>
            <ac:picMk id="32" creationId="{47921205-051A-7662-5FBF-DD24045B0311}"/>
          </ac:picMkLst>
        </pc:picChg>
        <pc:picChg chg="add del mod">
          <ac:chgData name="仲谷天芽_沼津" userId="84a14a63-7b00-4587-94f3-ca76b914f141" providerId="ADAL" clId="{D898A15B-4252-4A59-B210-A3B7ED465561}" dt="2024-06-29T13:03:19.201" v="20" actId="478"/>
          <ac:picMkLst>
            <pc:docMk/>
            <pc:sldMk cId="116610977" sldId="320"/>
            <ac:picMk id="32" creationId="{87A2B0F4-0688-6473-34B2-01CACFCF1A3D}"/>
          </ac:picMkLst>
        </pc:picChg>
        <pc:picChg chg="add del mod">
          <ac:chgData name="仲谷天芽_沼津" userId="84a14a63-7b00-4587-94f3-ca76b914f141" providerId="ADAL" clId="{D898A15B-4252-4A59-B210-A3B7ED465561}" dt="2024-06-29T13:03:19.201" v="20" actId="478"/>
          <ac:picMkLst>
            <pc:docMk/>
            <pc:sldMk cId="116610977" sldId="320"/>
            <ac:picMk id="34" creationId="{0B16FDD9-D522-B1A4-45E8-7B28E81A4E63}"/>
          </ac:picMkLst>
        </pc:picChg>
        <pc:picChg chg="add mod">
          <ac:chgData name="仲谷天芽_沼津" userId="84a14a63-7b00-4587-94f3-ca76b914f141" providerId="ADAL" clId="{D898A15B-4252-4A59-B210-A3B7ED465561}" dt="2024-06-30T04:08:47.837" v="1852" actId="1076"/>
          <ac:picMkLst>
            <pc:docMk/>
            <pc:sldMk cId="116610977" sldId="320"/>
            <ac:picMk id="34" creationId="{7102C6D9-0FD3-8C75-2CF4-0FB83DAF27C5}"/>
          </ac:picMkLst>
        </pc:picChg>
        <pc:picChg chg="add mod">
          <ac:chgData name="仲谷天芽_沼津" userId="84a14a63-7b00-4587-94f3-ca76b914f141" providerId="ADAL" clId="{D898A15B-4252-4A59-B210-A3B7ED465561}" dt="2024-06-30T04:08:43.495" v="1849" actId="1076"/>
          <ac:picMkLst>
            <pc:docMk/>
            <pc:sldMk cId="116610977" sldId="320"/>
            <ac:picMk id="35" creationId="{5816672F-896B-9F89-0E79-AC59B8E2BA11}"/>
          </ac:picMkLst>
        </pc:picChg>
        <pc:picChg chg="add del mod">
          <ac:chgData name="仲谷天芽_沼津" userId="84a14a63-7b00-4587-94f3-ca76b914f141" providerId="ADAL" clId="{D898A15B-4252-4A59-B210-A3B7ED465561}" dt="2024-06-29T13:03:19.201" v="20" actId="478"/>
          <ac:picMkLst>
            <pc:docMk/>
            <pc:sldMk cId="116610977" sldId="320"/>
            <ac:picMk id="36" creationId="{89D439EE-4EFA-FC4C-E0E8-F05616D14B3A}"/>
          </ac:picMkLst>
        </pc:picChg>
        <pc:picChg chg="add del mod">
          <ac:chgData name="仲谷天芽_沼津" userId="84a14a63-7b00-4587-94f3-ca76b914f141" providerId="ADAL" clId="{D898A15B-4252-4A59-B210-A3B7ED465561}" dt="2024-06-29T13:17:38.411" v="332" actId="478"/>
          <ac:picMkLst>
            <pc:docMk/>
            <pc:sldMk cId="116610977" sldId="320"/>
            <ac:picMk id="37" creationId="{3FCDD289-04BB-7970-F225-0C4E3D8B0579}"/>
          </ac:picMkLst>
        </pc:picChg>
        <pc:picChg chg="add del mod">
          <ac:chgData name="仲谷天芽_沼津" userId="84a14a63-7b00-4587-94f3-ca76b914f141" providerId="ADAL" clId="{D898A15B-4252-4A59-B210-A3B7ED465561}" dt="2024-06-29T13:03:19.201" v="20" actId="478"/>
          <ac:picMkLst>
            <pc:docMk/>
            <pc:sldMk cId="116610977" sldId="320"/>
            <ac:picMk id="38" creationId="{7A97082D-EA33-8955-0787-E7896DAE5BEA}"/>
          </ac:picMkLst>
        </pc:picChg>
        <pc:picChg chg="add del mod">
          <ac:chgData name="仲谷天芽_沼津" userId="84a14a63-7b00-4587-94f3-ca76b914f141" providerId="ADAL" clId="{D898A15B-4252-4A59-B210-A3B7ED465561}" dt="2024-06-29T13:03:19.201" v="20" actId="478"/>
          <ac:picMkLst>
            <pc:docMk/>
            <pc:sldMk cId="116610977" sldId="320"/>
            <ac:picMk id="39" creationId="{E2A43D85-3126-7F66-9A3C-5D145CEFDC2A}"/>
          </ac:picMkLst>
        </pc:picChg>
        <pc:picChg chg="add del mod">
          <ac:chgData name="仲谷天芽_沼津" userId="84a14a63-7b00-4587-94f3-ca76b914f141" providerId="ADAL" clId="{D898A15B-4252-4A59-B210-A3B7ED465561}" dt="2024-06-29T13:18:43.235" v="345" actId="478"/>
          <ac:picMkLst>
            <pc:docMk/>
            <pc:sldMk cId="116610977" sldId="320"/>
            <ac:picMk id="40" creationId="{973EAD40-49B6-AA9D-4DEF-06D5C4507F16}"/>
          </ac:picMkLst>
        </pc:picChg>
        <pc:picChg chg="add del mod">
          <ac:chgData name="仲谷天芽_沼津" userId="84a14a63-7b00-4587-94f3-ca76b914f141" providerId="ADAL" clId="{D898A15B-4252-4A59-B210-A3B7ED465561}" dt="2024-06-29T13:03:19.201" v="20" actId="478"/>
          <ac:picMkLst>
            <pc:docMk/>
            <pc:sldMk cId="116610977" sldId="320"/>
            <ac:picMk id="44" creationId="{B70B9D5F-8EAA-B192-F276-2E30CABA26C9}"/>
          </ac:picMkLst>
        </pc:picChg>
        <pc:picChg chg="add del mod">
          <ac:chgData name="仲谷天芽_沼津" userId="84a14a63-7b00-4587-94f3-ca76b914f141" providerId="ADAL" clId="{D898A15B-4252-4A59-B210-A3B7ED465561}" dt="2024-06-29T13:03:19.201" v="20" actId="478"/>
          <ac:picMkLst>
            <pc:docMk/>
            <pc:sldMk cId="116610977" sldId="320"/>
            <ac:picMk id="45" creationId="{96CB7419-9CA6-6042-F151-14B989C70BB5}"/>
          </ac:picMkLst>
        </pc:picChg>
        <pc:picChg chg="add del mod">
          <ac:chgData name="仲谷天芽_沼津" userId="84a14a63-7b00-4587-94f3-ca76b914f141" providerId="ADAL" clId="{D898A15B-4252-4A59-B210-A3B7ED465561}" dt="2024-06-29T13:03:19.201" v="20" actId="478"/>
          <ac:picMkLst>
            <pc:docMk/>
            <pc:sldMk cId="116610977" sldId="320"/>
            <ac:picMk id="46" creationId="{2D59B2B4-8F59-677C-55D6-E4CB64ED050F}"/>
          </ac:picMkLst>
        </pc:picChg>
        <pc:picChg chg="add del mod">
          <ac:chgData name="仲谷天芽_沼津" userId="84a14a63-7b00-4587-94f3-ca76b914f141" providerId="ADAL" clId="{D898A15B-4252-4A59-B210-A3B7ED465561}" dt="2024-06-29T13:03:19.201" v="20" actId="478"/>
          <ac:picMkLst>
            <pc:docMk/>
            <pc:sldMk cId="116610977" sldId="320"/>
            <ac:picMk id="47" creationId="{F5E0A16F-6E9F-25B6-3743-7FB7209233F1}"/>
          </ac:picMkLst>
        </pc:picChg>
        <pc:picChg chg="add del mod">
          <ac:chgData name="仲谷天芽_沼津" userId="84a14a63-7b00-4587-94f3-ca76b914f141" providerId="ADAL" clId="{D898A15B-4252-4A59-B210-A3B7ED465561}" dt="2024-06-29T13:03:19.201" v="20" actId="478"/>
          <ac:picMkLst>
            <pc:docMk/>
            <pc:sldMk cId="116610977" sldId="320"/>
            <ac:picMk id="49" creationId="{E2F7BEA3-10E7-12A8-1BA7-5750766EF99C}"/>
          </ac:picMkLst>
        </pc:picChg>
        <pc:picChg chg="add del mod">
          <ac:chgData name="仲谷天芽_沼津" userId="84a14a63-7b00-4587-94f3-ca76b914f141" providerId="ADAL" clId="{D898A15B-4252-4A59-B210-A3B7ED465561}" dt="2024-06-29T13:03:19.201" v="20" actId="478"/>
          <ac:picMkLst>
            <pc:docMk/>
            <pc:sldMk cId="116610977" sldId="320"/>
            <ac:picMk id="51" creationId="{7B031F37-3096-D2E3-C037-80C030AA5B3D}"/>
          </ac:picMkLst>
        </pc:picChg>
        <pc:picChg chg="add del mod">
          <ac:chgData name="仲谷天芽_沼津" userId="84a14a63-7b00-4587-94f3-ca76b914f141" providerId="ADAL" clId="{D898A15B-4252-4A59-B210-A3B7ED465561}" dt="2024-06-29T13:03:19.201" v="20" actId="478"/>
          <ac:picMkLst>
            <pc:docMk/>
            <pc:sldMk cId="116610977" sldId="320"/>
            <ac:picMk id="52" creationId="{BD6DB32C-8F4F-4EAA-B350-C156CCE7C851}"/>
          </ac:picMkLst>
        </pc:picChg>
        <pc:picChg chg="add del mod">
          <ac:chgData name="仲谷天芽_沼津" userId="84a14a63-7b00-4587-94f3-ca76b914f141" providerId="ADAL" clId="{D898A15B-4252-4A59-B210-A3B7ED465561}" dt="2024-06-29T13:03:19.201" v="20" actId="478"/>
          <ac:picMkLst>
            <pc:docMk/>
            <pc:sldMk cId="116610977" sldId="320"/>
            <ac:picMk id="53" creationId="{4DDFE914-8CB5-AE3B-B3FE-8A550C21A93E}"/>
          </ac:picMkLst>
        </pc:picChg>
        <pc:picChg chg="add del mod">
          <ac:chgData name="仲谷天芽_沼津" userId="84a14a63-7b00-4587-94f3-ca76b914f141" providerId="ADAL" clId="{D898A15B-4252-4A59-B210-A3B7ED465561}" dt="2024-06-29T13:03:19.201" v="20" actId="478"/>
          <ac:picMkLst>
            <pc:docMk/>
            <pc:sldMk cId="116610977" sldId="320"/>
            <ac:picMk id="54" creationId="{FFC20F35-DC6E-4FF8-866E-8BE079DC0386}"/>
          </ac:picMkLst>
        </pc:picChg>
        <pc:picChg chg="add del mod">
          <ac:chgData name="仲谷天芽_沼津" userId="84a14a63-7b00-4587-94f3-ca76b914f141" providerId="ADAL" clId="{D898A15B-4252-4A59-B210-A3B7ED465561}" dt="2024-06-29T13:03:19.201" v="20" actId="478"/>
          <ac:picMkLst>
            <pc:docMk/>
            <pc:sldMk cId="116610977" sldId="320"/>
            <ac:picMk id="55" creationId="{C55BCEBA-3206-8FEF-0C09-A9CC8683E54F}"/>
          </ac:picMkLst>
        </pc:picChg>
        <pc:picChg chg="add del mod">
          <ac:chgData name="仲谷天芽_沼津" userId="84a14a63-7b00-4587-94f3-ca76b914f141" providerId="ADAL" clId="{D898A15B-4252-4A59-B210-A3B7ED465561}" dt="2024-06-29T13:03:19.201" v="20" actId="478"/>
          <ac:picMkLst>
            <pc:docMk/>
            <pc:sldMk cId="116610977" sldId="320"/>
            <ac:picMk id="56" creationId="{AA4BBFC8-1A1E-4674-3E0D-2132F7E5B1B1}"/>
          </ac:picMkLst>
        </pc:picChg>
        <pc:picChg chg="add del mod">
          <ac:chgData name="仲谷天芽_沼津" userId="84a14a63-7b00-4587-94f3-ca76b914f141" providerId="ADAL" clId="{D898A15B-4252-4A59-B210-A3B7ED465561}" dt="2024-06-30T04:03:40.160" v="1738" actId="478"/>
          <ac:picMkLst>
            <pc:docMk/>
            <pc:sldMk cId="116610977" sldId="320"/>
            <ac:picMk id="57" creationId="{392C64E3-7C16-2B49-4AC1-20BDEF98EFC8}"/>
          </ac:picMkLst>
        </pc:picChg>
        <pc:picChg chg="add del mod">
          <ac:chgData name="仲谷天芽_沼津" userId="84a14a63-7b00-4587-94f3-ca76b914f141" providerId="ADAL" clId="{D898A15B-4252-4A59-B210-A3B7ED465561}" dt="2024-06-30T04:03:40.160" v="1738" actId="478"/>
          <ac:picMkLst>
            <pc:docMk/>
            <pc:sldMk cId="116610977" sldId="320"/>
            <ac:picMk id="60" creationId="{08A97FCF-F10A-54B3-A249-98E571096149}"/>
          </ac:picMkLst>
        </pc:picChg>
        <pc:picChg chg="add del mod">
          <ac:chgData name="仲谷天芽_沼津" userId="84a14a63-7b00-4587-94f3-ca76b914f141" providerId="ADAL" clId="{D898A15B-4252-4A59-B210-A3B7ED465561}" dt="2024-06-30T04:03:40.160" v="1738" actId="478"/>
          <ac:picMkLst>
            <pc:docMk/>
            <pc:sldMk cId="116610977" sldId="320"/>
            <ac:picMk id="61" creationId="{D619C2BF-B29F-A6B5-50F9-EECDB63A0C3D}"/>
          </ac:picMkLst>
        </pc:picChg>
        <pc:picChg chg="add del mod">
          <ac:chgData name="仲谷天芽_沼津" userId="84a14a63-7b00-4587-94f3-ca76b914f141" providerId="ADAL" clId="{D898A15B-4252-4A59-B210-A3B7ED465561}" dt="2024-06-29T13:03:19.201" v="20" actId="478"/>
          <ac:picMkLst>
            <pc:docMk/>
            <pc:sldMk cId="116610977" sldId="320"/>
            <ac:picMk id="62" creationId="{00DC0078-23E1-E436-073C-C0951244AE22}"/>
          </ac:picMkLst>
        </pc:picChg>
        <pc:picChg chg="add del mod">
          <ac:chgData name="仲谷天芽_沼津" userId="84a14a63-7b00-4587-94f3-ca76b914f141" providerId="ADAL" clId="{D898A15B-4252-4A59-B210-A3B7ED465561}" dt="2024-06-29T13:03:19.201" v="20" actId="478"/>
          <ac:picMkLst>
            <pc:docMk/>
            <pc:sldMk cId="116610977" sldId="320"/>
            <ac:picMk id="64" creationId="{8101D765-E52E-00F3-C6A8-3F464481EF05}"/>
          </ac:picMkLst>
        </pc:picChg>
        <pc:picChg chg="add del mod">
          <ac:chgData name="仲谷天芽_沼津" userId="84a14a63-7b00-4587-94f3-ca76b914f141" providerId="ADAL" clId="{D898A15B-4252-4A59-B210-A3B7ED465561}" dt="2024-06-29T13:03:19.201" v="20" actId="478"/>
          <ac:picMkLst>
            <pc:docMk/>
            <pc:sldMk cId="116610977" sldId="320"/>
            <ac:picMk id="66" creationId="{ECF972F7-6BFF-8207-92D5-93EA30623FAC}"/>
          </ac:picMkLst>
        </pc:picChg>
        <pc:picChg chg="add del mod">
          <ac:chgData name="仲谷天芽_沼津" userId="84a14a63-7b00-4587-94f3-ca76b914f141" providerId="ADAL" clId="{D898A15B-4252-4A59-B210-A3B7ED465561}" dt="2024-06-29T13:03:19.201" v="20" actId="478"/>
          <ac:picMkLst>
            <pc:docMk/>
            <pc:sldMk cId="116610977" sldId="320"/>
            <ac:picMk id="68" creationId="{D91CC48A-E11D-7E3B-B7ED-F47DC58AE4E9}"/>
          </ac:picMkLst>
        </pc:picChg>
        <pc:picChg chg="add del mod">
          <ac:chgData name="仲谷天芽_沼津" userId="84a14a63-7b00-4587-94f3-ca76b914f141" providerId="ADAL" clId="{D898A15B-4252-4A59-B210-A3B7ED465561}" dt="2024-06-29T13:03:19.201" v="20" actId="478"/>
          <ac:picMkLst>
            <pc:docMk/>
            <pc:sldMk cId="116610977" sldId="320"/>
            <ac:picMk id="70" creationId="{070D715B-AB58-C195-0B80-AACDFB41DD6F}"/>
          </ac:picMkLst>
        </pc:picChg>
        <pc:picChg chg="add del mod">
          <ac:chgData name="仲谷天芽_沼津" userId="84a14a63-7b00-4587-94f3-ca76b914f141" providerId="ADAL" clId="{D898A15B-4252-4A59-B210-A3B7ED465561}" dt="2024-06-29T13:03:19.201" v="20" actId="478"/>
          <ac:picMkLst>
            <pc:docMk/>
            <pc:sldMk cId="116610977" sldId="320"/>
            <ac:picMk id="71" creationId="{4FDED567-BA19-0EF7-39D1-B0EE70E34574}"/>
          </ac:picMkLst>
        </pc:picChg>
        <pc:picChg chg="add del mod">
          <ac:chgData name="仲谷天芽_沼津" userId="84a14a63-7b00-4587-94f3-ca76b914f141" providerId="ADAL" clId="{D898A15B-4252-4A59-B210-A3B7ED465561}" dt="2024-06-29T13:03:19.201" v="20" actId="478"/>
          <ac:picMkLst>
            <pc:docMk/>
            <pc:sldMk cId="116610977" sldId="320"/>
            <ac:picMk id="72" creationId="{5CC58895-64F6-9FCE-E75A-C112C74767AF}"/>
          </ac:picMkLst>
        </pc:picChg>
        <pc:picChg chg="add del mod">
          <ac:chgData name="仲谷天芽_沼津" userId="84a14a63-7b00-4587-94f3-ca76b914f141" providerId="ADAL" clId="{D898A15B-4252-4A59-B210-A3B7ED465561}" dt="2024-06-30T04:03:40.160" v="1738" actId="478"/>
          <ac:picMkLst>
            <pc:docMk/>
            <pc:sldMk cId="116610977" sldId="320"/>
            <ac:picMk id="79" creationId="{E52B1D5D-2A76-84DF-CF27-5083B17095A5}"/>
          </ac:picMkLst>
        </pc:picChg>
        <pc:picChg chg="add del mod">
          <ac:chgData name="仲谷天芽_沼津" userId="84a14a63-7b00-4587-94f3-ca76b914f141" providerId="ADAL" clId="{D898A15B-4252-4A59-B210-A3B7ED465561}" dt="2024-06-30T04:03:40.160" v="1738" actId="478"/>
          <ac:picMkLst>
            <pc:docMk/>
            <pc:sldMk cId="116610977" sldId="320"/>
            <ac:picMk id="80" creationId="{98187B2A-B8F9-1094-5BD1-DDF0C5963D95}"/>
          </ac:picMkLst>
        </pc:picChg>
        <pc:cxnChg chg="add del mod">
          <ac:chgData name="仲谷天芽_沼津" userId="84a14a63-7b00-4587-94f3-ca76b914f141" providerId="ADAL" clId="{D898A15B-4252-4A59-B210-A3B7ED465561}" dt="2024-06-29T13:15:47.861" v="320" actId="478"/>
          <ac:cxnSpMkLst>
            <pc:docMk/>
            <pc:sldMk cId="116610977" sldId="320"/>
            <ac:cxnSpMk id="76" creationId="{BB95218C-61E6-7F77-B5F3-E9A0817EBB6A}"/>
          </ac:cxnSpMkLst>
        </pc:cxnChg>
      </pc:sldChg>
      <pc:sldChg chg="addSp delSp modSp mod addAnim delAnim">
        <pc:chgData name="仲谷天芽_沼津" userId="84a14a63-7b00-4587-94f3-ca76b914f141" providerId="ADAL" clId="{D898A15B-4252-4A59-B210-A3B7ED465561}" dt="2024-07-01T07:51:16.600" v="5354" actId="34135"/>
        <pc:sldMkLst>
          <pc:docMk/>
          <pc:sldMk cId="399954767" sldId="324"/>
        </pc:sldMkLst>
        <pc:spChg chg="add mod ord">
          <ac:chgData name="仲谷天芽_沼津" userId="84a14a63-7b00-4587-94f3-ca76b914f141" providerId="ADAL" clId="{D898A15B-4252-4A59-B210-A3B7ED465561}" dt="2024-07-01T07:51:16.600" v="5354" actId="34135"/>
          <ac:spMkLst>
            <pc:docMk/>
            <pc:sldMk cId="399954767" sldId="324"/>
            <ac:spMk id="6" creationId="{5D4A2B08-FB49-A6E1-585A-AD13B3912A8E}"/>
          </ac:spMkLst>
        </pc:spChg>
        <pc:spChg chg="del">
          <ac:chgData name="仲谷天芽_沼津" userId="84a14a63-7b00-4587-94f3-ca76b914f141" providerId="ADAL" clId="{D898A15B-4252-4A59-B210-A3B7ED465561}" dt="2024-07-01T07:49:53.070" v="5333" actId="478"/>
          <ac:spMkLst>
            <pc:docMk/>
            <pc:sldMk cId="399954767" sldId="324"/>
            <ac:spMk id="7" creationId="{558BE1A7-DD70-DAF1-E525-3A3F3488C980}"/>
          </ac:spMkLst>
        </pc:spChg>
        <pc:spChg chg="mod">
          <ac:chgData name="仲谷天芽_沼津" userId="84a14a63-7b00-4587-94f3-ca76b914f141" providerId="ADAL" clId="{D898A15B-4252-4A59-B210-A3B7ED465561}" dt="2024-07-01T07:43:43.507" v="5281" actId="115"/>
          <ac:spMkLst>
            <pc:docMk/>
            <pc:sldMk cId="399954767" sldId="324"/>
            <ac:spMk id="23" creationId="{AABF2F8B-8A5D-50AB-4E32-3F40F60B4597}"/>
          </ac:spMkLst>
        </pc:spChg>
        <pc:picChg chg="add del">
          <ac:chgData name="仲谷天芽_沼津" userId="84a14a63-7b00-4587-94f3-ca76b914f141" providerId="ADAL" clId="{D898A15B-4252-4A59-B210-A3B7ED465561}" dt="2024-07-01T07:41:35.848" v="5260" actId="21"/>
          <ac:picMkLst>
            <pc:docMk/>
            <pc:sldMk cId="399954767" sldId="324"/>
            <ac:picMk id="3" creationId="{A6BC9C5C-4BD4-C01C-BC5D-D46196261572}"/>
          </ac:picMkLst>
        </pc:picChg>
        <pc:picChg chg="add mod">
          <ac:chgData name="仲谷天芽_沼津" userId="84a14a63-7b00-4587-94f3-ca76b914f141" providerId="ADAL" clId="{D898A15B-4252-4A59-B210-A3B7ED465561}" dt="2024-07-01T07:42:41.243" v="5278" actId="14100"/>
          <ac:picMkLst>
            <pc:docMk/>
            <pc:sldMk cId="399954767" sldId="324"/>
            <ac:picMk id="4" creationId="{A6BC9C5C-4BD4-C01C-BC5D-D46196261572}"/>
          </ac:picMkLst>
        </pc:picChg>
        <pc:picChg chg="add del mod">
          <ac:chgData name="仲谷天芽_沼津" userId="84a14a63-7b00-4587-94f3-ca76b914f141" providerId="ADAL" clId="{D898A15B-4252-4A59-B210-A3B7ED465561}" dt="2024-07-01T07:43:06.626" v="5280" actId="14826"/>
          <ac:picMkLst>
            <pc:docMk/>
            <pc:sldMk cId="399954767" sldId="324"/>
            <ac:picMk id="5" creationId="{37545AFD-22D3-7A49-60DD-9D1EA6F7810D}"/>
          </ac:picMkLst>
        </pc:picChg>
      </pc:sldChg>
      <pc:sldChg chg="addSp delSp modSp mod">
        <pc:chgData name="仲谷天芽_沼津" userId="84a14a63-7b00-4587-94f3-ca76b914f141" providerId="ADAL" clId="{D898A15B-4252-4A59-B210-A3B7ED465561}" dt="2024-07-01T07:51:08.852" v="5352" actId="34135"/>
        <pc:sldMkLst>
          <pc:docMk/>
          <pc:sldMk cId="2948347026" sldId="325"/>
        </pc:sldMkLst>
        <pc:spChg chg="del">
          <ac:chgData name="仲谷天芽_沼津" userId="84a14a63-7b00-4587-94f3-ca76b914f141" providerId="ADAL" clId="{D898A15B-4252-4A59-B210-A3B7ED465561}" dt="2024-07-01T07:50:34.009" v="5339" actId="478"/>
          <ac:spMkLst>
            <pc:docMk/>
            <pc:sldMk cId="2948347026" sldId="325"/>
            <ac:spMk id="2" creationId="{6DA4D624-2BE1-0C1C-5037-72D29E66FC35}"/>
          </ac:spMkLst>
        </pc:spChg>
        <pc:spChg chg="mod">
          <ac:chgData name="仲谷天芽_沼津" userId="84a14a63-7b00-4587-94f3-ca76b914f141" providerId="ADAL" clId="{D898A15B-4252-4A59-B210-A3B7ED465561}" dt="2024-07-01T07:43:55.380" v="5284" actId="115"/>
          <ac:spMkLst>
            <pc:docMk/>
            <pc:sldMk cId="2948347026" sldId="325"/>
            <ac:spMk id="6" creationId="{F19C87DC-B117-16E1-17C0-99219B0D1197}"/>
          </ac:spMkLst>
        </pc:spChg>
        <pc:spChg chg="add mod ord">
          <ac:chgData name="仲谷天芽_沼津" userId="84a14a63-7b00-4587-94f3-ca76b914f141" providerId="ADAL" clId="{D898A15B-4252-4A59-B210-A3B7ED465561}" dt="2024-07-01T07:51:08.852" v="5352" actId="34135"/>
          <ac:spMkLst>
            <pc:docMk/>
            <pc:sldMk cId="2948347026" sldId="325"/>
            <ac:spMk id="7" creationId="{CD0DEDA9-E790-2B7E-E025-2AE29DE351CD}"/>
          </ac:spMkLst>
        </pc:spChg>
      </pc:sldChg>
      <pc:sldChg chg="addSp delSp modSp del mod modAnim">
        <pc:chgData name="仲谷天芽_沼津" userId="84a14a63-7b00-4587-94f3-ca76b914f141" providerId="ADAL" clId="{D898A15B-4252-4A59-B210-A3B7ED465561}" dt="2024-06-30T06:07:11.558" v="5021" actId="47"/>
        <pc:sldMkLst>
          <pc:docMk/>
          <pc:sldMk cId="2684241902" sldId="326"/>
        </pc:sldMkLst>
        <pc:spChg chg="add mod">
          <ac:chgData name="仲谷天芽_沼津" userId="84a14a63-7b00-4587-94f3-ca76b914f141" providerId="ADAL" clId="{D898A15B-4252-4A59-B210-A3B7ED465561}" dt="2024-06-29T13:02:29.556" v="16"/>
          <ac:spMkLst>
            <pc:docMk/>
            <pc:sldMk cId="2684241902" sldId="326"/>
            <ac:spMk id="2" creationId="{91205D1E-0062-BC03-C2E3-3E66F16DE73B}"/>
          </ac:spMkLst>
        </pc:spChg>
        <pc:spChg chg="del">
          <ac:chgData name="仲谷天芽_沼津" userId="84a14a63-7b00-4587-94f3-ca76b914f141" providerId="ADAL" clId="{D898A15B-4252-4A59-B210-A3B7ED465561}" dt="2024-06-29T13:02:28.445" v="15" actId="478"/>
          <ac:spMkLst>
            <pc:docMk/>
            <pc:sldMk cId="2684241902" sldId="326"/>
            <ac:spMk id="41" creationId="{773379F9-94A3-0749-05F1-0156D38B1A6D}"/>
          </ac:spMkLst>
        </pc:spChg>
      </pc:sldChg>
      <pc:sldChg chg="addSp delSp modSp add mod ord modShow">
        <pc:chgData name="仲谷天芽_沼津" userId="84a14a63-7b00-4587-94f3-ca76b914f141" providerId="ADAL" clId="{D898A15B-4252-4A59-B210-A3B7ED465561}" dt="2024-07-01T07:47:25.836" v="5316" actId="115"/>
        <pc:sldMkLst>
          <pc:docMk/>
          <pc:sldMk cId="1975966086" sldId="327"/>
        </pc:sldMkLst>
        <pc:spChg chg="add mod ord">
          <ac:chgData name="仲谷天芽_沼津" userId="84a14a63-7b00-4587-94f3-ca76b914f141" providerId="ADAL" clId="{D898A15B-4252-4A59-B210-A3B7ED465561}" dt="2024-06-30T05:59:40.341" v="4627" actId="1076"/>
          <ac:spMkLst>
            <pc:docMk/>
            <pc:sldMk cId="1975966086" sldId="327"/>
            <ac:spMk id="2" creationId="{E4704086-B260-844F-E7B5-D6160A2459CC}"/>
          </ac:spMkLst>
        </pc:spChg>
        <pc:spChg chg="add mod ord">
          <ac:chgData name="仲谷天芽_沼津" userId="84a14a63-7b00-4587-94f3-ca76b914f141" providerId="ADAL" clId="{D898A15B-4252-4A59-B210-A3B7ED465561}" dt="2024-06-30T06:00:13.413" v="4675" actId="1076"/>
          <ac:spMkLst>
            <pc:docMk/>
            <pc:sldMk cId="1975966086" sldId="327"/>
            <ac:spMk id="3" creationId="{71E92F57-4B64-1D39-694A-FF0118B56331}"/>
          </ac:spMkLst>
        </pc:spChg>
        <pc:spChg chg="add mod">
          <ac:chgData name="仲谷天芽_沼津" userId="84a14a63-7b00-4587-94f3-ca76b914f141" providerId="ADAL" clId="{D898A15B-4252-4A59-B210-A3B7ED465561}" dt="2024-06-30T06:00:55.972" v="4677" actId="1076"/>
          <ac:spMkLst>
            <pc:docMk/>
            <pc:sldMk cId="1975966086" sldId="327"/>
            <ac:spMk id="6" creationId="{8994AF28-9DF1-097F-7964-7ADCF169558D}"/>
          </ac:spMkLst>
        </pc:spChg>
        <pc:spChg chg="add mod ord">
          <ac:chgData name="仲谷天芽_沼津" userId="84a14a63-7b00-4587-94f3-ca76b914f141" providerId="ADAL" clId="{D898A15B-4252-4A59-B210-A3B7ED465561}" dt="2024-06-30T07:21:56.940" v="5224" actId="34135"/>
          <ac:spMkLst>
            <pc:docMk/>
            <pc:sldMk cId="1975966086" sldId="327"/>
            <ac:spMk id="11" creationId="{A67ACC71-79A7-C6CA-12B8-3843843907F7}"/>
          </ac:spMkLst>
        </pc:spChg>
        <pc:spChg chg="add del mod">
          <ac:chgData name="仲谷天芽_沼津" userId="84a14a63-7b00-4587-94f3-ca76b914f141" providerId="ADAL" clId="{D898A15B-4252-4A59-B210-A3B7ED465561}" dt="2024-07-01T07:47:13.535" v="5312" actId="21"/>
          <ac:spMkLst>
            <pc:docMk/>
            <pc:sldMk cId="1975966086" sldId="327"/>
            <ac:spMk id="12" creationId="{4CC47BEC-BDA2-13E7-7E57-4408B0D5D617}"/>
          </ac:spMkLst>
        </pc:spChg>
        <pc:spChg chg="del">
          <ac:chgData name="仲谷天芽_沼津" userId="84a14a63-7b00-4587-94f3-ca76b914f141" providerId="ADAL" clId="{D898A15B-4252-4A59-B210-A3B7ED465561}" dt="2024-06-30T05:58:10.468" v="4430" actId="478"/>
          <ac:spMkLst>
            <pc:docMk/>
            <pc:sldMk cId="1975966086" sldId="327"/>
            <ac:spMk id="13" creationId="{18F0E8C3-0699-9C9D-9757-CE61B93AC3D6}"/>
          </ac:spMkLst>
        </pc:spChg>
        <pc:spChg chg="add del mod">
          <ac:chgData name="仲谷天芽_沼津" userId="84a14a63-7b00-4587-94f3-ca76b914f141" providerId="ADAL" clId="{D898A15B-4252-4A59-B210-A3B7ED465561}" dt="2024-07-01T07:47:21.625" v="5315" actId="478"/>
          <ac:spMkLst>
            <pc:docMk/>
            <pc:sldMk cId="1975966086" sldId="327"/>
            <ac:spMk id="13" creationId="{D2E8B041-092E-A45C-5D52-F4E3D6F18188}"/>
          </ac:spMkLst>
        </pc:spChg>
        <pc:spChg chg="del">
          <ac:chgData name="仲谷天芽_沼津" userId="84a14a63-7b00-4587-94f3-ca76b914f141" providerId="ADAL" clId="{D898A15B-4252-4A59-B210-A3B7ED465561}" dt="2024-06-30T05:56:49.459" v="4400" actId="478"/>
          <ac:spMkLst>
            <pc:docMk/>
            <pc:sldMk cId="1975966086" sldId="327"/>
            <ac:spMk id="18" creationId="{664C4E31-9592-118C-3C5D-F66523624603}"/>
          </ac:spMkLst>
        </pc:spChg>
        <pc:spChg chg="mod ord">
          <ac:chgData name="仲谷天芽_沼津" userId="84a14a63-7b00-4587-94f3-ca76b914f141" providerId="ADAL" clId="{D898A15B-4252-4A59-B210-A3B7ED465561}" dt="2024-06-30T05:59:49.620" v="4629" actId="1076"/>
          <ac:spMkLst>
            <pc:docMk/>
            <pc:sldMk cId="1975966086" sldId="327"/>
            <ac:spMk id="19" creationId="{2FE1048D-D85B-7ED6-9FAE-B337C809FD5A}"/>
          </ac:spMkLst>
        </pc:spChg>
        <pc:spChg chg="del">
          <ac:chgData name="仲谷天芽_沼津" userId="84a14a63-7b00-4587-94f3-ca76b914f141" providerId="ADAL" clId="{D898A15B-4252-4A59-B210-A3B7ED465561}" dt="2024-06-30T05:58:10.468" v="4430" actId="478"/>
          <ac:spMkLst>
            <pc:docMk/>
            <pc:sldMk cId="1975966086" sldId="327"/>
            <ac:spMk id="20" creationId="{6071E5B2-44B5-5B5E-1015-60F9559EF1B2}"/>
          </ac:spMkLst>
        </pc:spChg>
        <pc:spChg chg="mod">
          <ac:chgData name="仲谷天芽_沼津" userId="84a14a63-7b00-4587-94f3-ca76b914f141" providerId="ADAL" clId="{D898A15B-4252-4A59-B210-A3B7ED465561}" dt="2024-06-30T06:04:03.183" v="5007" actId="1076"/>
          <ac:spMkLst>
            <pc:docMk/>
            <pc:sldMk cId="1975966086" sldId="327"/>
            <ac:spMk id="22" creationId="{BF9CF8FB-69CC-7D5A-81FD-8E89817A73F6}"/>
          </ac:spMkLst>
        </pc:spChg>
        <pc:spChg chg="del">
          <ac:chgData name="仲谷天芽_沼津" userId="84a14a63-7b00-4587-94f3-ca76b914f141" providerId="ADAL" clId="{D898A15B-4252-4A59-B210-A3B7ED465561}" dt="2024-06-30T05:58:02.712" v="4428" actId="478"/>
          <ac:spMkLst>
            <pc:docMk/>
            <pc:sldMk cId="1975966086" sldId="327"/>
            <ac:spMk id="24" creationId="{1A52A9F9-E4F7-3D06-38EA-1A6D82865F2F}"/>
          </ac:spMkLst>
        </pc:spChg>
        <pc:spChg chg="del">
          <ac:chgData name="仲谷天芽_沼津" userId="84a14a63-7b00-4587-94f3-ca76b914f141" providerId="ADAL" clId="{D898A15B-4252-4A59-B210-A3B7ED465561}" dt="2024-06-30T05:58:02.712" v="4428" actId="478"/>
          <ac:spMkLst>
            <pc:docMk/>
            <pc:sldMk cId="1975966086" sldId="327"/>
            <ac:spMk id="26" creationId="{E0F21E62-A5BC-D508-FE6F-A00BFA654009}"/>
          </ac:spMkLst>
        </pc:spChg>
        <pc:spChg chg="mod">
          <ac:chgData name="仲谷天芽_沼津" userId="84a14a63-7b00-4587-94f3-ca76b914f141" providerId="ADAL" clId="{D898A15B-4252-4A59-B210-A3B7ED465561}" dt="2024-07-01T07:47:17.164" v="5313" actId="115"/>
          <ac:spMkLst>
            <pc:docMk/>
            <pc:sldMk cId="1975966086" sldId="327"/>
            <ac:spMk id="27" creationId="{03671084-C6E9-37B5-0E02-3B63B0053746}"/>
          </ac:spMkLst>
        </pc:spChg>
        <pc:spChg chg="del">
          <ac:chgData name="仲谷天芽_沼津" userId="84a14a63-7b00-4587-94f3-ca76b914f141" providerId="ADAL" clId="{D898A15B-4252-4A59-B210-A3B7ED465561}" dt="2024-06-30T06:01:02.810" v="4678" actId="478"/>
          <ac:spMkLst>
            <pc:docMk/>
            <pc:sldMk cId="1975966086" sldId="327"/>
            <ac:spMk id="28" creationId="{9843166D-F8A4-064C-F1EC-1ECB27B7456F}"/>
          </ac:spMkLst>
        </pc:spChg>
        <pc:spChg chg="add mod">
          <ac:chgData name="仲谷天芽_沼津" userId="84a14a63-7b00-4587-94f3-ca76b914f141" providerId="ADAL" clId="{D898A15B-4252-4A59-B210-A3B7ED465561}" dt="2024-06-30T06:00:55.972" v="4677" actId="1076"/>
          <ac:spMkLst>
            <pc:docMk/>
            <pc:sldMk cId="1975966086" sldId="327"/>
            <ac:spMk id="33" creationId="{14B3EF77-6B47-0694-5773-EA955AF837CA}"/>
          </ac:spMkLst>
        </pc:spChg>
        <pc:spChg chg="del">
          <ac:chgData name="仲谷天芽_沼津" userId="84a14a63-7b00-4587-94f3-ca76b914f141" providerId="ADAL" clId="{D898A15B-4252-4A59-B210-A3B7ED465561}" dt="2024-06-30T06:01:02.810" v="4678" actId="478"/>
          <ac:spMkLst>
            <pc:docMk/>
            <pc:sldMk cId="1975966086" sldId="327"/>
            <ac:spMk id="35" creationId="{04AADFBF-1321-760B-4751-AF26D5FC779C}"/>
          </ac:spMkLst>
        </pc:spChg>
        <pc:spChg chg="mod">
          <ac:chgData name="仲谷天芽_沼津" userId="84a14a63-7b00-4587-94f3-ca76b914f141" providerId="ADAL" clId="{D898A15B-4252-4A59-B210-A3B7ED465561}" dt="2024-07-01T07:47:25.836" v="5316" actId="115"/>
          <ac:spMkLst>
            <pc:docMk/>
            <pc:sldMk cId="1975966086" sldId="327"/>
            <ac:spMk id="41" creationId="{773379F9-94A3-0749-05F1-0156D38B1A6D}"/>
          </ac:spMkLst>
        </pc:spChg>
        <pc:spChg chg="del">
          <ac:chgData name="仲谷天芽_沼津" userId="84a14a63-7b00-4587-94f3-ca76b914f141" providerId="ADAL" clId="{D898A15B-4252-4A59-B210-A3B7ED465561}" dt="2024-06-30T05:56:49.459" v="4400" actId="478"/>
          <ac:spMkLst>
            <pc:docMk/>
            <pc:sldMk cId="1975966086" sldId="327"/>
            <ac:spMk id="43" creationId="{DE5F8DA3-8014-72C4-225D-51BC56A496A9}"/>
          </ac:spMkLst>
        </pc:spChg>
        <pc:spChg chg="del">
          <ac:chgData name="仲谷天芽_沼津" userId="84a14a63-7b00-4587-94f3-ca76b914f141" providerId="ADAL" clId="{D898A15B-4252-4A59-B210-A3B7ED465561}" dt="2024-06-30T05:58:02.712" v="4428" actId="478"/>
          <ac:spMkLst>
            <pc:docMk/>
            <pc:sldMk cId="1975966086" sldId="327"/>
            <ac:spMk id="48" creationId="{B0F34AF8-1D79-5A14-FA14-FDA6B0F92700}"/>
          </ac:spMkLst>
        </pc:spChg>
        <pc:spChg chg="del">
          <ac:chgData name="仲谷天芽_沼津" userId="84a14a63-7b00-4587-94f3-ca76b914f141" providerId="ADAL" clId="{D898A15B-4252-4A59-B210-A3B7ED465561}" dt="2024-06-30T05:56:49.459" v="4400" actId="478"/>
          <ac:spMkLst>
            <pc:docMk/>
            <pc:sldMk cId="1975966086" sldId="327"/>
            <ac:spMk id="50" creationId="{4A69AB7C-D39C-4ED3-07B2-42219A9E0CF6}"/>
          </ac:spMkLst>
        </pc:spChg>
        <pc:spChg chg="mod">
          <ac:chgData name="仲谷天芽_沼津" userId="84a14a63-7b00-4587-94f3-ca76b914f141" providerId="ADAL" clId="{D898A15B-4252-4A59-B210-A3B7ED465561}" dt="2024-07-01T07:46:45.104" v="5301" actId="115"/>
          <ac:spMkLst>
            <pc:docMk/>
            <pc:sldMk cId="1975966086" sldId="327"/>
            <ac:spMk id="59" creationId="{E55EE90F-C2EB-E7BC-2098-45ACA978DCB1}"/>
          </ac:spMkLst>
        </pc:spChg>
        <pc:spChg chg="add mod">
          <ac:chgData name="仲谷天芽_沼津" userId="84a14a63-7b00-4587-94f3-ca76b914f141" providerId="ADAL" clId="{D898A15B-4252-4A59-B210-A3B7ED465561}" dt="2024-06-30T06:02:28.695" v="4684" actId="1076"/>
          <ac:spMkLst>
            <pc:docMk/>
            <pc:sldMk cId="1975966086" sldId="327"/>
            <ac:spMk id="61" creationId="{FBDD64D3-3495-B37C-4292-92CE88853A30}"/>
          </ac:spMkLst>
        </pc:spChg>
        <pc:spChg chg="del">
          <ac:chgData name="仲谷天芽_沼津" userId="84a14a63-7b00-4587-94f3-ca76b914f141" providerId="ADAL" clId="{D898A15B-4252-4A59-B210-A3B7ED465561}" dt="2024-06-30T05:58:02.712" v="4428" actId="478"/>
          <ac:spMkLst>
            <pc:docMk/>
            <pc:sldMk cId="1975966086" sldId="327"/>
            <ac:spMk id="67" creationId="{AD304C41-A8E1-5ABA-504E-84B8494DA014}"/>
          </ac:spMkLst>
        </pc:spChg>
        <pc:spChg chg="add mod">
          <ac:chgData name="仲谷天芽_沼津" userId="84a14a63-7b00-4587-94f3-ca76b914f141" providerId="ADAL" clId="{D898A15B-4252-4A59-B210-A3B7ED465561}" dt="2024-06-30T06:02:28.695" v="4684" actId="1076"/>
          <ac:spMkLst>
            <pc:docMk/>
            <pc:sldMk cId="1975966086" sldId="327"/>
            <ac:spMk id="69" creationId="{D31E439C-959C-3D7F-7B27-6CE1AC655A5F}"/>
          </ac:spMkLst>
        </pc:spChg>
        <pc:spChg chg="mod">
          <ac:chgData name="仲谷天芽_沼津" userId="84a14a63-7b00-4587-94f3-ca76b914f141" providerId="ADAL" clId="{D898A15B-4252-4A59-B210-A3B7ED465561}" dt="2024-07-01T07:46:38.338" v="5300" actId="115"/>
          <ac:spMkLst>
            <pc:docMk/>
            <pc:sldMk cId="1975966086" sldId="327"/>
            <ac:spMk id="73" creationId="{A7ED25A3-AFE6-AE8F-8BD0-F52EAEBBA102}"/>
          </ac:spMkLst>
        </pc:spChg>
        <pc:spChg chg="add mod ord">
          <ac:chgData name="仲谷天芽_沼津" userId="84a14a63-7b00-4587-94f3-ca76b914f141" providerId="ADAL" clId="{D898A15B-4252-4A59-B210-A3B7ED465561}" dt="2024-06-30T06:03:51.492" v="5006" actId="1076"/>
          <ac:spMkLst>
            <pc:docMk/>
            <pc:sldMk cId="1975966086" sldId="327"/>
            <ac:spMk id="80" creationId="{3FA86EB3-386B-BC7F-D83A-6FD22B14CDC3}"/>
          </ac:spMkLst>
        </pc:spChg>
        <pc:spChg chg="add mod">
          <ac:chgData name="仲谷天芽_沼津" userId="84a14a63-7b00-4587-94f3-ca76b914f141" providerId="ADAL" clId="{D898A15B-4252-4A59-B210-A3B7ED465561}" dt="2024-06-30T06:04:40.049" v="5011" actId="1076"/>
          <ac:spMkLst>
            <pc:docMk/>
            <pc:sldMk cId="1975966086" sldId="327"/>
            <ac:spMk id="81" creationId="{79FBDFF4-9B20-A50D-854F-9C6AD7EF509A}"/>
          </ac:spMkLst>
        </pc:spChg>
        <pc:spChg chg="add mod">
          <ac:chgData name="仲谷天芽_沼津" userId="84a14a63-7b00-4587-94f3-ca76b914f141" providerId="ADAL" clId="{D898A15B-4252-4A59-B210-A3B7ED465561}" dt="2024-06-30T06:04:40.049" v="5011" actId="1076"/>
          <ac:spMkLst>
            <pc:docMk/>
            <pc:sldMk cId="1975966086" sldId="327"/>
            <ac:spMk id="84" creationId="{02C41012-3EF1-3949-7449-5D99192A24DD}"/>
          </ac:spMkLst>
        </pc:spChg>
        <pc:spChg chg="add mod">
          <ac:chgData name="仲谷天芽_沼津" userId="84a14a63-7b00-4587-94f3-ca76b914f141" providerId="ADAL" clId="{D898A15B-4252-4A59-B210-A3B7ED465561}" dt="2024-06-30T06:06:18.428" v="5014" actId="1076"/>
          <ac:spMkLst>
            <pc:docMk/>
            <pc:sldMk cId="1975966086" sldId="327"/>
            <ac:spMk id="89" creationId="{D0207131-FB2C-421D-23F9-522A2D433A9C}"/>
          </ac:spMkLst>
        </pc:spChg>
        <pc:spChg chg="add mod">
          <ac:chgData name="仲谷天芽_沼津" userId="84a14a63-7b00-4587-94f3-ca76b914f141" providerId="ADAL" clId="{D898A15B-4252-4A59-B210-A3B7ED465561}" dt="2024-06-30T06:06:24.042" v="5015" actId="1076"/>
          <ac:spMkLst>
            <pc:docMk/>
            <pc:sldMk cId="1975966086" sldId="327"/>
            <ac:spMk id="92" creationId="{609498E7-F61C-1511-CF7E-33444395DD8B}"/>
          </ac:spMkLst>
        </pc:spChg>
        <pc:spChg chg="add del mod ord">
          <ac:chgData name="仲谷天芽_沼津" userId="84a14a63-7b00-4587-94f3-ca76b914f141" providerId="ADAL" clId="{D898A15B-4252-4A59-B210-A3B7ED465561}" dt="2024-06-30T07:21:40.827" v="5221" actId="478"/>
          <ac:spMkLst>
            <pc:docMk/>
            <pc:sldMk cId="1975966086" sldId="327"/>
            <ac:spMk id="100" creationId="{0355448B-7289-FA0B-26BB-52FC37F94856}"/>
          </ac:spMkLst>
        </pc:spChg>
        <pc:picChg chg="add mod">
          <ac:chgData name="仲谷天芽_沼津" userId="84a14a63-7b00-4587-94f3-ca76b914f141" providerId="ADAL" clId="{D898A15B-4252-4A59-B210-A3B7ED465561}" dt="2024-06-30T06:00:55.972" v="4677" actId="1076"/>
          <ac:picMkLst>
            <pc:docMk/>
            <pc:sldMk cId="1975966086" sldId="327"/>
            <ac:picMk id="7" creationId="{5FB24FF2-91C5-C785-E1EC-96BE8FF0EE6F}"/>
          </ac:picMkLst>
        </pc:picChg>
        <pc:picChg chg="add mod">
          <ac:chgData name="仲谷天芽_沼津" userId="84a14a63-7b00-4587-94f3-ca76b914f141" providerId="ADAL" clId="{D898A15B-4252-4A59-B210-A3B7ED465561}" dt="2024-06-30T06:00:55.972" v="4677" actId="1076"/>
          <ac:picMkLst>
            <pc:docMk/>
            <pc:sldMk cId="1975966086" sldId="327"/>
            <ac:picMk id="8" creationId="{27000EF8-19B9-F6B8-1B0B-9856FE6A5DEB}"/>
          </ac:picMkLst>
        </pc:picChg>
        <pc:picChg chg="add mod">
          <ac:chgData name="仲谷天芽_沼津" userId="84a14a63-7b00-4587-94f3-ca76b914f141" providerId="ADAL" clId="{D898A15B-4252-4A59-B210-A3B7ED465561}" dt="2024-06-30T06:00:55.972" v="4677" actId="1076"/>
          <ac:picMkLst>
            <pc:docMk/>
            <pc:sldMk cId="1975966086" sldId="327"/>
            <ac:picMk id="9" creationId="{B13C574A-8D0C-D871-3B72-86355DA29FAC}"/>
          </ac:picMkLst>
        </pc:picChg>
        <pc:picChg chg="del">
          <ac:chgData name="仲谷天芽_沼津" userId="84a14a63-7b00-4587-94f3-ca76b914f141" providerId="ADAL" clId="{D898A15B-4252-4A59-B210-A3B7ED465561}" dt="2024-06-30T05:56:49.459" v="4400" actId="478"/>
          <ac:picMkLst>
            <pc:docMk/>
            <pc:sldMk cId="1975966086" sldId="327"/>
            <ac:picMk id="11" creationId="{DC962E1E-A937-820D-710C-973C31F10198}"/>
          </ac:picMkLst>
        </pc:picChg>
        <pc:picChg chg="del">
          <ac:chgData name="仲谷天芽_沼津" userId="84a14a63-7b00-4587-94f3-ca76b914f141" providerId="ADAL" clId="{D898A15B-4252-4A59-B210-A3B7ED465561}" dt="2024-06-30T05:56:49.459" v="4400" actId="478"/>
          <ac:picMkLst>
            <pc:docMk/>
            <pc:sldMk cId="1975966086" sldId="327"/>
            <ac:picMk id="12" creationId="{2106E4F3-ADD0-4217-ED72-6F31F9A984F9}"/>
          </ac:picMkLst>
        </pc:picChg>
        <pc:picChg chg="del">
          <ac:chgData name="仲谷天芽_沼津" userId="84a14a63-7b00-4587-94f3-ca76b914f141" providerId="ADAL" clId="{D898A15B-4252-4A59-B210-A3B7ED465561}" dt="2024-06-30T05:58:10.468" v="4430" actId="478"/>
          <ac:picMkLst>
            <pc:docMk/>
            <pc:sldMk cId="1975966086" sldId="327"/>
            <ac:picMk id="14" creationId="{7FA2AF8B-3FE1-6526-CA4D-FE1210C1B858}"/>
          </ac:picMkLst>
        </pc:picChg>
        <pc:picChg chg="del">
          <ac:chgData name="仲谷天芽_沼津" userId="84a14a63-7b00-4587-94f3-ca76b914f141" providerId="ADAL" clId="{D898A15B-4252-4A59-B210-A3B7ED465561}" dt="2024-06-30T05:58:06.953" v="4429" actId="478"/>
          <ac:picMkLst>
            <pc:docMk/>
            <pc:sldMk cId="1975966086" sldId="327"/>
            <ac:picMk id="15" creationId="{883ECDC4-269D-E929-19F4-A8AD60CAA809}"/>
          </ac:picMkLst>
        </pc:picChg>
        <pc:picChg chg="add mod">
          <ac:chgData name="仲谷天芽_沼津" userId="84a14a63-7b00-4587-94f3-ca76b914f141" providerId="ADAL" clId="{D898A15B-4252-4A59-B210-A3B7ED465561}" dt="2024-06-30T06:00:55.972" v="4677" actId="1076"/>
          <ac:picMkLst>
            <pc:docMk/>
            <pc:sldMk cId="1975966086" sldId="327"/>
            <ac:picMk id="16" creationId="{BFC709CF-C76F-787E-FAC0-9DD0AA0B71A1}"/>
          </ac:picMkLst>
        </pc:picChg>
        <pc:picChg chg="del">
          <ac:chgData name="仲谷天芽_沼津" userId="84a14a63-7b00-4587-94f3-ca76b914f141" providerId="ADAL" clId="{D898A15B-4252-4A59-B210-A3B7ED465561}" dt="2024-06-30T05:58:06.953" v="4429" actId="478"/>
          <ac:picMkLst>
            <pc:docMk/>
            <pc:sldMk cId="1975966086" sldId="327"/>
            <ac:picMk id="17" creationId="{75C9FFA1-5E33-A18E-7678-B1741A8A371D}"/>
          </ac:picMkLst>
        </pc:picChg>
        <pc:picChg chg="del">
          <ac:chgData name="仲谷天芽_沼津" userId="84a14a63-7b00-4587-94f3-ca76b914f141" providerId="ADAL" clId="{D898A15B-4252-4A59-B210-A3B7ED465561}" dt="2024-06-30T05:58:10.468" v="4430" actId="478"/>
          <ac:picMkLst>
            <pc:docMk/>
            <pc:sldMk cId="1975966086" sldId="327"/>
            <ac:picMk id="21" creationId="{49E177BD-87F5-9099-1D8D-B5F49DCCB4A3}"/>
          </ac:picMkLst>
        </pc:picChg>
        <pc:picChg chg="del">
          <ac:chgData name="仲谷天芽_沼津" userId="84a14a63-7b00-4587-94f3-ca76b914f141" providerId="ADAL" clId="{D898A15B-4252-4A59-B210-A3B7ED465561}" dt="2024-06-30T05:58:06.953" v="4429" actId="478"/>
          <ac:picMkLst>
            <pc:docMk/>
            <pc:sldMk cId="1975966086" sldId="327"/>
            <ac:picMk id="23" creationId="{533EA1FA-E653-ADC4-46E2-58263C6B130B}"/>
          </ac:picMkLst>
        </pc:picChg>
        <pc:picChg chg="del">
          <ac:chgData name="仲谷天芽_沼津" userId="84a14a63-7b00-4587-94f3-ca76b914f141" providerId="ADAL" clId="{D898A15B-4252-4A59-B210-A3B7ED465561}" dt="2024-06-30T05:58:06.953" v="4429" actId="478"/>
          <ac:picMkLst>
            <pc:docMk/>
            <pc:sldMk cId="1975966086" sldId="327"/>
            <ac:picMk id="25" creationId="{B4092D7C-AE11-CD4F-12C8-E8CF6949F2D4}"/>
          </ac:picMkLst>
        </pc:picChg>
        <pc:picChg chg="del">
          <ac:chgData name="仲谷天芽_沼津" userId="84a14a63-7b00-4587-94f3-ca76b914f141" providerId="ADAL" clId="{D898A15B-4252-4A59-B210-A3B7ED465561}" dt="2024-06-30T06:01:02.810" v="4678" actId="478"/>
          <ac:picMkLst>
            <pc:docMk/>
            <pc:sldMk cId="1975966086" sldId="327"/>
            <ac:picMk id="29" creationId="{AA286E83-016C-60C9-1E35-227708C764F6}"/>
          </ac:picMkLst>
        </pc:picChg>
        <pc:picChg chg="del">
          <ac:chgData name="仲谷天芽_沼津" userId="84a14a63-7b00-4587-94f3-ca76b914f141" providerId="ADAL" clId="{D898A15B-4252-4A59-B210-A3B7ED465561}" dt="2024-06-30T06:01:02.810" v="4678" actId="478"/>
          <ac:picMkLst>
            <pc:docMk/>
            <pc:sldMk cId="1975966086" sldId="327"/>
            <ac:picMk id="30" creationId="{C78D90A4-737D-AD15-EB64-5A4B9F5DF6A8}"/>
          </ac:picMkLst>
        </pc:picChg>
        <pc:picChg chg="add mod">
          <ac:chgData name="仲谷天芽_沼津" userId="84a14a63-7b00-4587-94f3-ca76b914f141" providerId="ADAL" clId="{D898A15B-4252-4A59-B210-A3B7ED465561}" dt="2024-06-30T06:00:55.972" v="4677" actId="1076"/>
          <ac:picMkLst>
            <pc:docMk/>
            <pc:sldMk cId="1975966086" sldId="327"/>
            <ac:picMk id="31" creationId="{E7CD47C3-4A64-83B3-B3D4-ED0A0E10933E}"/>
          </ac:picMkLst>
        </pc:picChg>
        <pc:picChg chg="del">
          <ac:chgData name="仲谷天芽_沼津" userId="84a14a63-7b00-4587-94f3-ca76b914f141" providerId="ADAL" clId="{D898A15B-4252-4A59-B210-A3B7ED465561}" dt="2024-06-30T06:01:02.810" v="4678" actId="478"/>
          <ac:picMkLst>
            <pc:docMk/>
            <pc:sldMk cId="1975966086" sldId="327"/>
            <ac:picMk id="32" creationId="{87A2B0F4-0688-6473-34B2-01CACFCF1A3D}"/>
          </ac:picMkLst>
        </pc:picChg>
        <pc:picChg chg="del">
          <ac:chgData name="仲谷天芽_沼津" userId="84a14a63-7b00-4587-94f3-ca76b914f141" providerId="ADAL" clId="{D898A15B-4252-4A59-B210-A3B7ED465561}" dt="2024-06-30T06:01:02.810" v="4678" actId="478"/>
          <ac:picMkLst>
            <pc:docMk/>
            <pc:sldMk cId="1975966086" sldId="327"/>
            <ac:picMk id="34" creationId="{0B16FDD9-D522-B1A4-45E8-7B28E81A4E63}"/>
          </ac:picMkLst>
        </pc:picChg>
        <pc:picChg chg="del">
          <ac:chgData name="仲谷天芽_沼津" userId="84a14a63-7b00-4587-94f3-ca76b914f141" providerId="ADAL" clId="{D898A15B-4252-4A59-B210-A3B7ED465561}" dt="2024-06-30T06:01:02.810" v="4678" actId="478"/>
          <ac:picMkLst>
            <pc:docMk/>
            <pc:sldMk cId="1975966086" sldId="327"/>
            <ac:picMk id="36" creationId="{89D439EE-4EFA-FC4C-E0E8-F05616D14B3A}"/>
          </ac:picMkLst>
        </pc:picChg>
        <pc:picChg chg="add mod">
          <ac:chgData name="仲谷天芽_沼津" userId="84a14a63-7b00-4587-94f3-ca76b914f141" providerId="ADAL" clId="{D898A15B-4252-4A59-B210-A3B7ED465561}" dt="2024-06-30T06:00:55.972" v="4677" actId="1076"/>
          <ac:picMkLst>
            <pc:docMk/>
            <pc:sldMk cId="1975966086" sldId="327"/>
            <ac:picMk id="37" creationId="{65D18037-91CF-AF28-0E57-023FBD6E948B}"/>
          </ac:picMkLst>
        </pc:picChg>
        <pc:picChg chg="del">
          <ac:chgData name="仲谷天芽_沼津" userId="84a14a63-7b00-4587-94f3-ca76b914f141" providerId="ADAL" clId="{D898A15B-4252-4A59-B210-A3B7ED465561}" dt="2024-06-30T06:01:02.810" v="4678" actId="478"/>
          <ac:picMkLst>
            <pc:docMk/>
            <pc:sldMk cId="1975966086" sldId="327"/>
            <ac:picMk id="38" creationId="{7A97082D-EA33-8955-0787-E7896DAE5BEA}"/>
          </ac:picMkLst>
        </pc:picChg>
        <pc:picChg chg="del">
          <ac:chgData name="仲谷天芽_沼津" userId="84a14a63-7b00-4587-94f3-ca76b914f141" providerId="ADAL" clId="{D898A15B-4252-4A59-B210-A3B7ED465561}" dt="2024-06-30T06:01:02.810" v="4678" actId="478"/>
          <ac:picMkLst>
            <pc:docMk/>
            <pc:sldMk cId="1975966086" sldId="327"/>
            <ac:picMk id="39" creationId="{E2A43D85-3126-7F66-9A3C-5D145CEFDC2A}"/>
          </ac:picMkLst>
        </pc:picChg>
        <pc:picChg chg="add mod">
          <ac:chgData name="仲谷天芽_沼津" userId="84a14a63-7b00-4587-94f3-ca76b914f141" providerId="ADAL" clId="{D898A15B-4252-4A59-B210-A3B7ED465561}" dt="2024-06-30T06:00:55.972" v="4677" actId="1076"/>
          <ac:picMkLst>
            <pc:docMk/>
            <pc:sldMk cId="1975966086" sldId="327"/>
            <ac:picMk id="40" creationId="{2E3A5905-CDA6-9566-52FF-072CA64259CC}"/>
          </ac:picMkLst>
        </pc:picChg>
        <pc:picChg chg="del">
          <ac:chgData name="仲谷天芽_沼津" userId="84a14a63-7b00-4587-94f3-ca76b914f141" providerId="ADAL" clId="{D898A15B-4252-4A59-B210-A3B7ED465561}" dt="2024-06-30T05:56:49.459" v="4400" actId="478"/>
          <ac:picMkLst>
            <pc:docMk/>
            <pc:sldMk cId="1975966086" sldId="327"/>
            <ac:picMk id="44" creationId="{B70B9D5F-8EAA-B192-F276-2E30CABA26C9}"/>
          </ac:picMkLst>
        </pc:picChg>
        <pc:picChg chg="del">
          <ac:chgData name="仲谷天芽_沼津" userId="84a14a63-7b00-4587-94f3-ca76b914f141" providerId="ADAL" clId="{D898A15B-4252-4A59-B210-A3B7ED465561}" dt="2024-06-30T05:56:49.459" v="4400" actId="478"/>
          <ac:picMkLst>
            <pc:docMk/>
            <pc:sldMk cId="1975966086" sldId="327"/>
            <ac:picMk id="45" creationId="{96CB7419-9CA6-6042-F151-14B989C70BB5}"/>
          </ac:picMkLst>
        </pc:picChg>
        <pc:picChg chg="del">
          <ac:chgData name="仲谷天芽_沼津" userId="84a14a63-7b00-4587-94f3-ca76b914f141" providerId="ADAL" clId="{D898A15B-4252-4A59-B210-A3B7ED465561}" dt="2024-06-30T06:01:02.810" v="4678" actId="478"/>
          <ac:picMkLst>
            <pc:docMk/>
            <pc:sldMk cId="1975966086" sldId="327"/>
            <ac:picMk id="46" creationId="{2D59B2B4-8F59-677C-55D6-E4CB64ED050F}"/>
          </ac:picMkLst>
        </pc:picChg>
        <pc:picChg chg="del">
          <ac:chgData name="仲谷天芽_沼津" userId="84a14a63-7b00-4587-94f3-ca76b914f141" providerId="ADAL" clId="{D898A15B-4252-4A59-B210-A3B7ED465561}" dt="2024-06-30T05:56:49.459" v="4400" actId="478"/>
          <ac:picMkLst>
            <pc:docMk/>
            <pc:sldMk cId="1975966086" sldId="327"/>
            <ac:picMk id="47" creationId="{F5E0A16F-6E9F-25B6-3743-7FB7209233F1}"/>
          </ac:picMkLst>
        </pc:picChg>
        <pc:picChg chg="del">
          <ac:chgData name="仲谷天芽_沼津" userId="84a14a63-7b00-4587-94f3-ca76b914f141" providerId="ADAL" clId="{D898A15B-4252-4A59-B210-A3B7ED465561}" dt="2024-06-30T05:56:49.459" v="4400" actId="478"/>
          <ac:picMkLst>
            <pc:docMk/>
            <pc:sldMk cId="1975966086" sldId="327"/>
            <ac:picMk id="49" creationId="{E2F7BEA3-10E7-12A8-1BA7-5750766EF99C}"/>
          </ac:picMkLst>
        </pc:picChg>
        <pc:picChg chg="del">
          <ac:chgData name="仲谷天芽_沼津" userId="84a14a63-7b00-4587-94f3-ca76b914f141" providerId="ADAL" clId="{D898A15B-4252-4A59-B210-A3B7ED465561}" dt="2024-06-30T05:56:49.459" v="4400" actId="478"/>
          <ac:picMkLst>
            <pc:docMk/>
            <pc:sldMk cId="1975966086" sldId="327"/>
            <ac:picMk id="51" creationId="{7B031F37-3096-D2E3-C037-80C030AA5B3D}"/>
          </ac:picMkLst>
        </pc:picChg>
        <pc:picChg chg="del">
          <ac:chgData name="仲谷天芽_沼津" userId="84a14a63-7b00-4587-94f3-ca76b914f141" providerId="ADAL" clId="{D898A15B-4252-4A59-B210-A3B7ED465561}" dt="2024-06-30T05:58:02.712" v="4428" actId="478"/>
          <ac:picMkLst>
            <pc:docMk/>
            <pc:sldMk cId="1975966086" sldId="327"/>
            <ac:picMk id="52" creationId="{BD6DB32C-8F4F-4EAA-B350-C156CCE7C851}"/>
          </ac:picMkLst>
        </pc:picChg>
        <pc:picChg chg="del">
          <ac:chgData name="仲谷天芽_沼津" userId="84a14a63-7b00-4587-94f3-ca76b914f141" providerId="ADAL" clId="{D898A15B-4252-4A59-B210-A3B7ED465561}" dt="2024-06-30T05:56:49.459" v="4400" actId="478"/>
          <ac:picMkLst>
            <pc:docMk/>
            <pc:sldMk cId="1975966086" sldId="327"/>
            <ac:picMk id="53" creationId="{4DDFE914-8CB5-AE3B-B3FE-8A550C21A93E}"/>
          </ac:picMkLst>
        </pc:picChg>
        <pc:picChg chg="del">
          <ac:chgData name="仲谷天芽_沼津" userId="84a14a63-7b00-4587-94f3-ca76b914f141" providerId="ADAL" clId="{D898A15B-4252-4A59-B210-A3B7ED465561}" dt="2024-06-30T05:58:02.712" v="4428" actId="478"/>
          <ac:picMkLst>
            <pc:docMk/>
            <pc:sldMk cId="1975966086" sldId="327"/>
            <ac:picMk id="54" creationId="{FFC20F35-DC6E-4FF8-866E-8BE079DC0386}"/>
          </ac:picMkLst>
        </pc:picChg>
        <pc:picChg chg="del">
          <ac:chgData name="仲谷天芽_沼津" userId="84a14a63-7b00-4587-94f3-ca76b914f141" providerId="ADAL" clId="{D898A15B-4252-4A59-B210-A3B7ED465561}" dt="2024-06-30T05:56:49.459" v="4400" actId="478"/>
          <ac:picMkLst>
            <pc:docMk/>
            <pc:sldMk cId="1975966086" sldId="327"/>
            <ac:picMk id="55" creationId="{C55BCEBA-3206-8FEF-0C09-A9CC8683E54F}"/>
          </ac:picMkLst>
        </pc:picChg>
        <pc:picChg chg="del">
          <ac:chgData name="仲谷天芽_沼津" userId="84a14a63-7b00-4587-94f3-ca76b914f141" providerId="ADAL" clId="{D898A15B-4252-4A59-B210-A3B7ED465561}" dt="2024-06-30T05:58:02.712" v="4428" actId="478"/>
          <ac:picMkLst>
            <pc:docMk/>
            <pc:sldMk cId="1975966086" sldId="327"/>
            <ac:picMk id="56" creationId="{AA4BBFC8-1A1E-4674-3E0D-2132F7E5B1B1}"/>
          </ac:picMkLst>
        </pc:picChg>
        <pc:picChg chg="add mod">
          <ac:chgData name="仲谷天芽_沼津" userId="84a14a63-7b00-4587-94f3-ca76b914f141" providerId="ADAL" clId="{D898A15B-4252-4A59-B210-A3B7ED465561}" dt="2024-06-30T06:00:55.972" v="4677" actId="1076"/>
          <ac:picMkLst>
            <pc:docMk/>
            <pc:sldMk cId="1975966086" sldId="327"/>
            <ac:picMk id="57" creationId="{F43641BD-E300-A57D-8FD1-00185CDD5F80}"/>
          </ac:picMkLst>
        </pc:picChg>
        <pc:picChg chg="add mod">
          <ac:chgData name="仲谷天芽_沼津" userId="84a14a63-7b00-4587-94f3-ca76b914f141" providerId="ADAL" clId="{D898A15B-4252-4A59-B210-A3B7ED465561}" dt="2024-06-30T06:00:55.972" v="4677" actId="1076"/>
          <ac:picMkLst>
            <pc:docMk/>
            <pc:sldMk cId="1975966086" sldId="327"/>
            <ac:picMk id="58" creationId="{311BB314-AB05-FB63-74BA-B40F74302F53}"/>
          </ac:picMkLst>
        </pc:picChg>
        <pc:picChg chg="add mod">
          <ac:chgData name="仲谷天芽_沼津" userId="84a14a63-7b00-4587-94f3-ca76b914f141" providerId="ADAL" clId="{D898A15B-4252-4A59-B210-A3B7ED465561}" dt="2024-06-30T06:00:55.972" v="4677" actId="1076"/>
          <ac:picMkLst>
            <pc:docMk/>
            <pc:sldMk cId="1975966086" sldId="327"/>
            <ac:picMk id="60" creationId="{E3719DA8-FAB1-291C-AE58-D1C17F2867A6}"/>
          </ac:picMkLst>
        </pc:picChg>
        <pc:picChg chg="del">
          <ac:chgData name="仲谷天芽_沼津" userId="84a14a63-7b00-4587-94f3-ca76b914f141" providerId="ADAL" clId="{D898A15B-4252-4A59-B210-A3B7ED465561}" dt="2024-06-30T05:58:02.712" v="4428" actId="478"/>
          <ac:picMkLst>
            <pc:docMk/>
            <pc:sldMk cId="1975966086" sldId="327"/>
            <ac:picMk id="62" creationId="{00DC0078-23E1-E436-073C-C0951244AE22}"/>
          </ac:picMkLst>
        </pc:picChg>
        <pc:picChg chg="add mod">
          <ac:chgData name="仲谷天芽_沼津" userId="84a14a63-7b00-4587-94f3-ca76b914f141" providerId="ADAL" clId="{D898A15B-4252-4A59-B210-A3B7ED465561}" dt="2024-06-30T06:02:28.695" v="4684" actId="1076"/>
          <ac:picMkLst>
            <pc:docMk/>
            <pc:sldMk cId="1975966086" sldId="327"/>
            <ac:picMk id="63" creationId="{62354082-D7F5-B526-3EF8-DEF26F2E3460}"/>
          </ac:picMkLst>
        </pc:picChg>
        <pc:picChg chg="del">
          <ac:chgData name="仲谷天芽_沼津" userId="84a14a63-7b00-4587-94f3-ca76b914f141" providerId="ADAL" clId="{D898A15B-4252-4A59-B210-A3B7ED465561}" dt="2024-06-30T05:58:02.712" v="4428" actId="478"/>
          <ac:picMkLst>
            <pc:docMk/>
            <pc:sldMk cId="1975966086" sldId="327"/>
            <ac:picMk id="64" creationId="{8101D765-E52E-00F3-C6A8-3F464481EF05}"/>
          </ac:picMkLst>
        </pc:picChg>
        <pc:picChg chg="add mod">
          <ac:chgData name="仲谷天芽_沼津" userId="84a14a63-7b00-4587-94f3-ca76b914f141" providerId="ADAL" clId="{D898A15B-4252-4A59-B210-A3B7ED465561}" dt="2024-06-30T06:02:28.695" v="4684" actId="1076"/>
          <ac:picMkLst>
            <pc:docMk/>
            <pc:sldMk cId="1975966086" sldId="327"/>
            <ac:picMk id="65" creationId="{1ACD5E46-014F-42D9-2661-012930FEE3AA}"/>
          </ac:picMkLst>
        </pc:picChg>
        <pc:picChg chg="del">
          <ac:chgData name="仲谷天芽_沼津" userId="84a14a63-7b00-4587-94f3-ca76b914f141" providerId="ADAL" clId="{D898A15B-4252-4A59-B210-A3B7ED465561}" dt="2024-06-30T05:58:02.712" v="4428" actId="478"/>
          <ac:picMkLst>
            <pc:docMk/>
            <pc:sldMk cId="1975966086" sldId="327"/>
            <ac:picMk id="66" creationId="{ECF972F7-6BFF-8207-92D5-93EA30623FAC}"/>
          </ac:picMkLst>
        </pc:picChg>
        <pc:picChg chg="del">
          <ac:chgData name="仲谷天芽_沼津" userId="84a14a63-7b00-4587-94f3-ca76b914f141" providerId="ADAL" clId="{D898A15B-4252-4A59-B210-A3B7ED465561}" dt="2024-06-30T05:58:02.712" v="4428" actId="478"/>
          <ac:picMkLst>
            <pc:docMk/>
            <pc:sldMk cId="1975966086" sldId="327"/>
            <ac:picMk id="68" creationId="{D91CC48A-E11D-7E3B-B7ED-F47DC58AE4E9}"/>
          </ac:picMkLst>
        </pc:picChg>
        <pc:picChg chg="del">
          <ac:chgData name="仲谷天芽_沼津" userId="84a14a63-7b00-4587-94f3-ca76b914f141" providerId="ADAL" clId="{D898A15B-4252-4A59-B210-A3B7ED465561}" dt="2024-06-30T05:58:02.712" v="4428" actId="478"/>
          <ac:picMkLst>
            <pc:docMk/>
            <pc:sldMk cId="1975966086" sldId="327"/>
            <ac:picMk id="70" creationId="{070D715B-AB58-C195-0B80-AACDFB41DD6F}"/>
          </ac:picMkLst>
        </pc:picChg>
        <pc:picChg chg="del">
          <ac:chgData name="仲谷天芽_沼津" userId="84a14a63-7b00-4587-94f3-ca76b914f141" providerId="ADAL" clId="{D898A15B-4252-4A59-B210-A3B7ED465561}" dt="2024-06-30T05:58:02.712" v="4428" actId="478"/>
          <ac:picMkLst>
            <pc:docMk/>
            <pc:sldMk cId="1975966086" sldId="327"/>
            <ac:picMk id="71" creationId="{4FDED567-BA19-0EF7-39D1-B0EE70E34574}"/>
          </ac:picMkLst>
        </pc:picChg>
        <pc:picChg chg="del">
          <ac:chgData name="仲谷天芽_沼津" userId="84a14a63-7b00-4587-94f3-ca76b914f141" providerId="ADAL" clId="{D898A15B-4252-4A59-B210-A3B7ED465561}" dt="2024-06-30T05:58:02.712" v="4428" actId="478"/>
          <ac:picMkLst>
            <pc:docMk/>
            <pc:sldMk cId="1975966086" sldId="327"/>
            <ac:picMk id="72" creationId="{5CC58895-64F6-9FCE-E75A-C112C74767AF}"/>
          </ac:picMkLst>
        </pc:picChg>
        <pc:picChg chg="add mod">
          <ac:chgData name="仲谷天芽_沼津" userId="84a14a63-7b00-4587-94f3-ca76b914f141" providerId="ADAL" clId="{D898A15B-4252-4A59-B210-A3B7ED465561}" dt="2024-06-30T06:02:28.695" v="4684" actId="1076"/>
          <ac:picMkLst>
            <pc:docMk/>
            <pc:sldMk cId="1975966086" sldId="327"/>
            <ac:picMk id="74" creationId="{ED70B0DD-8D9E-3BFD-A764-52B5219E82CF}"/>
          </ac:picMkLst>
        </pc:picChg>
        <pc:picChg chg="add mod">
          <ac:chgData name="仲谷天芽_沼津" userId="84a14a63-7b00-4587-94f3-ca76b914f141" providerId="ADAL" clId="{D898A15B-4252-4A59-B210-A3B7ED465561}" dt="2024-06-30T06:02:28.695" v="4684" actId="1076"/>
          <ac:picMkLst>
            <pc:docMk/>
            <pc:sldMk cId="1975966086" sldId="327"/>
            <ac:picMk id="75" creationId="{EB9BAB86-F43C-4522-6186-4C2AE80F2330}"/>
          </ac:picMkLst>
        </pc:picChg>
        <pc:picChg chg="add mod">
          <ac:chgData name="仲谷天芽_沼津" userId="84a14a63-7b00-4587-94f3-ca76b914f141" providerId="ADAL" clId="{D898A15B-4252-4A59-B210-A3B7ED465561}" dt="2024-06-30T06:02:28.695" v="4684" actId="1076"/>
          <ac:picMkLst>
            <pc:docMk/>
            <pc:sldMk cId="1975966086" sldId="327"/>
            <ac:picMk id="76" creationId="{4BD9405D-F078-16BE-237A-B7D775C8D26C}"/>
          </ac:picMkLst>
        </pc:picChg>
        <pc:picChg chg="add mod">
          <ac:chgData name="仲谷天芽_沼津" userId="84a14a63-7b00-4587-94f3-ca76b914f141" providerId="ADAL" clId="{D898A15B-4252-4A59-B210-A3B7ED465561}" dt="2024-06-30T06:02:28.695" v="4684" actId="1076"/>
          <ac:picMkLst>
            <pc:docMk/>
            <pc:sldMk cId="1975966086" sldId="327"/>
            <ac:picMk id="77" creationId="{84B26751-5101-DBE4-B69A-88A9557FBC14}"/>
          </ac:picMkLst>
        </pc:picChg>
        <pc:picChg chg="add mod">
          <ac:chgData name="仲谷天芽_沼津" userId="84a14a63-7b00-4587-94f3-ca76b914f141" providerId="ADAL" clId="{D898A15B-4252-4A59-B210-A3B7ED465561}" dt="2024-06-30T06:02:28.695" v="4684" actId="1076"/>
          <ac:picMkLst>
            <pc:docMk/>
            <pc:sldMk cId="1975966086" sldId="327"/>
            <ac:picMk id="78" creationId="{3484779A-6DAC-81CF-CAA1-EC2289E65B37}"/>
          </ac:picMkLst>
        </pc:picChg>
        <pc:picChg chg="add mod">
          <ac:chgData name="仲谷天芽_沼津" userId="84a14a63-7b00-4587-94f3-ca76b914f141" providerId="ADAL" clId="{D898A15B-4252-4A59-B210-A3B7ED465561}" dt="2024-06-30T06:02:28.695" v="4684" actId="1076"/>
          <ac:picMkLst>
            <pc:docMk/>
            <pc:sldMk cId="1975966086" sldId="327"/>
            <ac:picMk id="79" creationId="{28197711-8B83-96E6-1D26-A2CAFC6F7BBD}"/>
          </ac:picMkLst>
        </pc:picChg>
        <pc:picChg chg="add mod">
          <ac:chgData name="仲谷天芽_沼津" userId="84a14a63-7b00-4587-94f3-ca76b914f141" providerId="ADAL" clId="{D898A15B-4252-4A59-B210-A3B7ED465561}" dt="2024-06-30T06:04:40.049" v="5011" actId="1076"/>
          <ac:picMkLst>
            <pc:docMk/>
            <pc:sldMk cId="1975966086" sldId="327"/>
            <ac:picMk id="82" creationId="{C7A17B4C-9C20-9BE1-44BA-C31989258D14}"/>
          </ac:picMkLst>
        </pc:picChg>
        <pc:picChg chg="add mod">
          <ac:chgData name="仲谷天芽_沼津" userId="84a14a63-7b00-4587-94f3-ca76b914f141" providerId="ADAL" clId="{D898A15B-4252-4A59-B210-A3B7ED465561}" dt="2024-06-30T06:04:40.049" v="5011" actId="1076"/>
          <ac:picMkLst>
            <pc:docMk/>
            <pc:sldMk cId="1975966086" sldId="327"/>
            <ac:picMk id="83" creationId="{4863A33B-6B08-0F35-CA1D-8B9795AFC094}"/>
          </ac:picMkLst>
        </pc:picChg>
        <pc:picChg chg="add mod">
          <ac:chgData name="仲谷天芽_沼津" userId="84a14a63-7b00-4587-94f3-ca76b914f141" providerId="ADAL" clId="{D898A15B-4252-4A59-B210-A3B7ED465561}" dt="2024-06-30T06:04:40.049" v="5011" actId="1076"/>
          <ac:picMkLst>
            <pc:docMk/>
            <pc:sldMk cId="1975966086" sldId="327"/>
            <ac:picMk id="85" creationId="{43029DFB-4949-E315-E1BB-45FA3285D2E1}"/>
          </ac:picMkLst>
        </pc:picChg>
        <pc:picChg chg="add mod">
          <ac:chgData name="仲谷天芽_沼津" userId="84a14a63-7b00-4587-94f3-ca76b914f141" providerId="ADAL" clId="{D898A15B-4252-4A59-B210-A3B7ED465561}" dt="2024-06-30T06:04:40.049" v="5011" actId="1076"/>
          <ac:picMkLst>
            <pc:docMk/>
            <pc:sldMk cId="1975966086" sldId="327"/>
            <ac:picMk id="86" creationId="{2EE1468F-123F-5D45-04C1-1B5ECAD8F575}"/>
          </ac:picMkLst>
        </pc:picChg>
        <pc:picChg chg="add mod">
          <ac:chgData name="仲谷天芽_沼津" userId="84a14a63-7b00-4587-94f3-ca76b914f141" providerId="ADAL" clId="{D898A15B-4252-4A59-B210-A3B7ED465561}" dt="2024-06-30T06:04:40.049" v="5011" actId="1076"/>
          <ac:picMkLst>
            <pc:docMk/>
            <pc:sldMk cId="1975966086" sldId="327"/>
            <ac:picMk id="87" creationId="{5DC6B3D8-EF7B-80E1-ED8E-F6AAEBB62E86}"/>
          </ac:picMkLst>
        </pc:picChg>
        <pc:picChg chg="add mod">
          <ac:chgData name="仲谷天芽_沼津" userId="84a14a63-7b00-4587-94f3-ca76b914f141" providerId="ADAL" clId="{D898A15B-4252-4A59-B210-A3B7ED465561}" dt="2024-06-30T06:04:40.049" v="5011" actId="1076"/>
          <ac:picMkLst>
            <pc:docMk/>
            <pc:sldMk cId="1975966086" sldId="327"/>
            <ac:picMk id="88" creationId="{895147C7-9030-048C-353D-602D27B62FCB}"/>
          </ac:picMkLst>
        </pc:picChg>
        <pc:picChg chg="add mod">
          <ac:chgData name="仲谷天芽_沼津" userId="84a14a63-7b00-4587-94f3-ca76b914f141" providerId="ADAL" clId="{D898A15B-4252-4A59-B210-A3B7ED465561}" dt="2024-06-30T06:06:34.209" v="5017" actId="1076"/>
          <ac:picMkLst>
            <pc:docMk/>
            <pc:sldMk cId="1975966086" sldId="327"/>
            <ac:picMk id="90" creationId="{F6520946-DCE6-1F52-234E-599543CC1978}"/>
          </ac:picMkLst>
        </pc:picChg>
        <pc:picChg chg="add mod">
          <ac:chgData name="仲谷天芽_沼津" userId="84a14a63-7b00-4587-94f3-ca76b914f141" providerId="ADAL" clId="{D898A15B-4252-4A59-B210-A3B7ED465561}" dt="2024-06-30T06:05:47.859" v="5013" actId="1076"/>
          <ac:picMkLst>
            <pc:docMk/>
            <pc:sldMk cId="1975966086" sldId="327"/>
            <ac:picMk id="91" creationId="{E74D24CD-E444-95FC-3A30-F420A3DB3B0F}"/>
          </ac:picMkLst>
        </pc:picChg>
        <pc:picChg chg="add mod">
          <ac:chgData name="仲谷天芽_沼津" userId="84a14a63-7b00-4587-94f3-ca76b914f141" providerId="ADAL" clId="{D898A15B-4252-4A59-B210-A3B7ED465561}" dt="2024-06-30T06:06:29.133" v="5016" actId="1076"/>
          <ac:picMkLst>
            <pc:docMk/>
            <pc:sldMk cId="1975966086" sldId="327"/>
            <ac:picMk id="93" creationId="{8768E8AF-2F11-414A-2407-EDDE4099019D}"/>
          </ac:picMkLst>
        </pc:picChg>
        <pc:picChg chg="add mod">
          <ac:chgData name="仲谷天芽_沼津" userId="84a14a63-7b00-4587-94f3-ca76b914f141" providerId="ADAL" clId="{D898A15B-4252-4A59-B210-A3B7ED465561}" dt="2024-06-30T06:05:47.859" v="5013" actId="1076"/>
          <ac:picMkLst>
            <pc:docMk/>
            <pc:sldMk cId="1975966086" sldId="327"/>
            <ac:picMk id="94" creationId="{98A355E2-02D5-0782-566D-3F55097E8344}"/>
          </ac:picMkLst>
        </pc:picChg>
        <pc:picChg chg="add mod">
          <ac:chgData name="仲谷天芽_沼津" userId="84a14a63-7b00-4587-94f3-ca76b914f141" providerId="ADAL" clId="{D898A15B-4252-4A59-B210-A3B7ED465561}" dt="2024-06-30T06:05:47.859" v="5013" actId="1076"/>
          <ac:picMkLst>
            <pc:docMk/>
            <pc:sldMk cId="1975966086" sldId="327"/>
            <ac:picMk id="95" creationId="{DFDF0813-1597-ACDF-22EE-3103427799DE}"/>
          </ac:picMkLst>
        </pc:picChg>
        <pc:picChg chg="add mod">
          <ac:chgData name="仲谷天芽_沼津" userId="84a14a63-7b00-4587-94f3-ca76b914f141" providerId="ADAL" clId="{D898A15B-4252-4A59-B210-A3B7ED465561}" dt="2024-06-30T06:05:47.859" v="5013" actId="1076"/>
          <ac:picMkLst>
            <pc:docMk/>
            <pc:sldMk cId="1975966086" sldId="327"/>
            <ac:picMk id="96" creationId="{DA2DC539-B229-FC8B-D58A-888E7C138A68}"/>
          </ac:picMkLst>
        </pc:picChg>
        <pc:picChg chg="add mod">
          <ac:chgData name="仲谷天芽_沼津" userId="84a14a63-7b00-4587-94f3-ca76b914f141" providerId="ADAL" clId="{D898A15B-4252-4A59-B210-A3B7ED465561}" dt="2024-06-30T06:05:47.859" v="5013" actId="1076"/>
          <ac:picMkLst>
            <pc:docMk/>
            <pc:sldMk cId="1975966086" sldId="327"/>
            <ac:picMk id="97" creationId="{2BC966A0-4E53-A969-FC10-6F8C321BB8A5}"/>
          </ac:picMkLst>
        </pc:picChg>
        <pc:picChg chg="add mod">
          <ac:chgData name="仲谷天芽_沼津" userId="84a14a63-7b00-4587-94f3-ca76b914f141" providerId="ADAL" clId="{D898A15B-4252-4A59-B210-A3B7ED465561}" dt="2024-06-30T06:05:47.859" v="5013" actId="1076"/>
          <ac:picMkLst>
            <pc:docMk/>
            <pc:sldMk cId="1975966086" sldId="327"/>
            <ac:picMk id="98" creationId="{599E71A2-1D88-2397-C291-3993C38A4938}"/>
          </ac:picMkLst>
        </pc:picChg>
        <pc:picChg chg="add mod">
          <ac:chgData name="仲谷天芽_沼津" userId="84a14a63-7b00-4587-94f3-ca76b914f141" providerId="ADAL" clId="{D898A15B-4252-4A59-B210-A3B7ED465561}" dt="2024-06-30T06:05:47.859" v="5013" actId="1076"/>
          <ac:picMkLst>
            <pc:docMk/>
            <pc:sldMk cId="1975966086" sldId="327"/>
            <ac:picMk id="99" creationId="{99F13ACA-9543-9475-5218-6D2B929252AC}"/>
          </ac:picMkLst>
        </pc:picChg>
      </pc:sldChg>
      <pc:sldChg chg="new del">
        <pc:chgData name="仲谷天芽_沼津" userId="84a14a63-7b00-4587-94f3-ca76b914f141" providerId="ADAL" clId="{D898A15B-4252-4A59-B210-A3B7ED465561}" dt="2024-06-29T13:02:39.482" v="18" actId="47"/>
        <pc:sldMkLst>
          <pc:docMk/>
          <pc:sldMk cId="3179191070" sldId="327"/>
        </pc:sldMkLst>
      </pc:sldChg>
      <pc:sldChg chg="addSp delSp modSp add mod">
        <pc:chgData name="仲谷天芽_沼津" userId="84a14a63-7b00-4587-94f3-ca76b914f141" providerId="ADAL" clId="{D898A15B-4252-4A59-B210-A3B7ED465561}" dt="2024-07-01T08:14:04.975" v="5925" actId="1076"/>
        <pc:sldMkLst>
          <pc:docMk/>
          <pc:sldMk cId="943300706" sldId="328"/>
        </pc:sldMkLst>
        <pc:spChg chg="add del mod">
          <ac:chgData name="仲谷天芽_沼津" userId="84a14a63-7b00-4587-94f3-ca76b914f141" providerId="ADAL" clId="{D898A15B-4252-4A59-B210-A3B7ED465561}" dt="2024-06-30T04:10:46.212" v="1861" actId="478"/>
          <ac:spMkLst>
            <pc:docMk/>
            <pc:sldMk cId="943300706" sldId="328"/>
            <ac:spMk id="2" creationId="{17F70E4C-7B27-C62B-8DE5-91A6ADFF3C40}"/>
          </ac:spMkLst>
        </pc:spChg>
        <pc:spChg chg="add del mod ord">
          <ac:chgData name="仲谷天芽_沼津" userId="84a14a63-7b00-4587-94f3-ca76b914f141" providerId="ADAL" clId="{D898A15B-4252-4A59-B210-A3B7ED465561}" dt="2024-07-01T08:04:33.529" v="5475" actId="21"/>
          <ac:spMkLst>
            <pc:docMk/>
            <pc:sldMk cId="943300706" sldId="328"/>
            <ac:spMk id="2" creationId="{715BCE1B-AB57-99A3-7B96-D6A52D6B9FB3}"/>
          </ac:spMkLst>
        </pc:spChg>
        <pc:spChg chg="del">
          <ac:chgData name="仲谷天芽_沼津" userId="84a14a63-7b00-4587-94f3-ca76b914f141" providerId="ADAL" clId="{D898A15B-4252-4A59-B210-A3B7ED465561}" dt="2024-06-30T04:01:28.869" v="1701" actId="478"/>
          <ac:spMkLst>
            <pc:docMk/>
            <pc:sldMk cId="943300706" sldId="328"/>
            <ac:spMk id="3" creationId="{D8D67193-3008-96CB-4F45-BC32764DA7C2}"/>
          </ac:spMkLst>
        </pc:spChg>
        <pc:spChg chg="del">
          <ac:chgData name="仲谷天芽_沼津" userId="84a14a63-7b00-4587-94f3-ca76b914f141" providerId="ADAL" clId="{D898A15B-4252-4A59-B210-A3B7ED465561}" dt="2024-06-30T04:01:26.087" v="1700" actId="478"/>
          <ac:spMkLst>
            <pc:docMk/>
            <pc:sldMk cId="943300706" sldId="328"/>
            <ac:spMk id="13" creationId="{7AEE856A-07EB-2678-09F8-DDE6A986A0EB}"/>
          </ac:spMkLst>
        </pc:spChg>
        <pc:spChg chg="del">
          <ac:chgData name="仲谷天芽_沼津" userId="84a14a63-7b00-4587-94f3-ca76b914f141" providerId="ADAL" clId="{D898A15B-4252-4A59-B210-A3B7ED465561}" dt="2024-06-30T04:22:09.973" v="2247" actId="21"/>
          <ac:spMkLst>
            <pc:docMk/>
            <pc:sldMk cId="943300706" sldId="328"/>
            <ac:spMk id="14" creationId="{CACDDB44-36B5-BA24-5AA7-1CA2893DECDA}"/>
          </ac:spMkLst>
        </pc:spChg>
        <pc:spChg chg="del">
          <ac:chgData name="仲谷天芽_沼津" userId="84a14a63-7b00-4587-94f3-ca76b914f141" providerId="ADAL" clId="{D898A15B-4252-4A59-B210-A3B7ED465561}" dt="2024-06-30T04:22:02.045" v="2244" actId="478"/>
          <ac:spMkLst>
            <pc:docMk/>
            <pc:sldMk cId="943300706" sldId="328"/>
            <ac:spMk id="15" creationId="{8670A9FB-D09D-997D-4BBA-94B5A4D31B82}"/>
          </ac:spMkLst>
        </pc:spChg>
        <pc:spChg chg="del">
          <ac:chgData name="仲谷天芽_沼津" userId="84a14a63-7b00-4587-94f3-ca76b914f141" providerId="ADAL" clId="{D898A15B-4252-4A59-B210-A3B7ED465561}" dt="2024-06-30T04:21:59.543" v="2242" actId="478"/>
          <ac:spMkLst>
            <pc:docMk/>
            <pc:sldMk cId="943300706" sldId="328"/>
            <ac:spMk id="16" creationId="{82D3A6D7-8505-32BD-0C42-0687F397CDD1}"/>
          </ac:spMkLst>
        </pc:spChg>
        <pc:spChg chg="del">
          <ac:chgData name="仲谷天芽_沼津" userId="84a14a63-7b00-4587-94f3-ca76b914f141" providerId="ADAL" clId="{D898A15B-4252-4A59-B210-A3B7ED465561}" dt="2024-06-30T04:22:01.329" v="2243" actId="478"/>
          <ac:spMkLst>
            <pc:docMk/>
            <pc:sldMk cId="943300706" sldId="328"/>
            <ac:spMk id="17" creationId="{B850C99C-DD06-F188-2C67-2DC66008E778}"/>
          </ac:spMkLst>
        </pc:spChg>
        <pc:spChg chg="add del mod">
          <ac:chgData name="仲谷天芽_沼津" userId="84a14a63-7b00-4587-94f3-ca76b914f141" providerId="ADAL" clId="{D898A15B-4252-4A59-B210-A3B7ED465561}" dt="2024-06-30T04:01:46.282" v="1707" actId="478"/>
          <ac:spMkLst>
            <pc:docMk/>
            <pc:sldMk cId="943300706" sldId="328"/>
            <ac:spMk id="20" creationId="{0077DC0C-7527-BA3D-7842-754EB1FABDEC}"/>
          </ac:spMkLst>
        </pc:spChg>
        <pc:spChg chg="add del mod">
          <ac:chgData name="仲谷天芽_沼津" userId="84a14a63-7b00-4587-94f3-ca76b914f141" providerId="ADAL" clId="{D898A15B-4252-4A59-B210-A3B7ED465561}" dt="2024-06-30T04:10:46.212" v="1861" actId="478"/>
          <ac:spMkLst>
            <pc:docMk/>
            <pc:sldMk cId="943300706" sldId="328"/>
            <ac:spMk id="21" creationId="{9A9F5525-368A-1ECC-7308-8D28A8756567}"/>
          </ac:spMkLst>
        </pc:spChg>
        <pc:spChg chg="add del mod">
          <ac:chgData name="仲谷天芽_沼津" userId="84a14a63-7b00-4587-94f3-ca76b914f141" providerId="ADAL" clId="{D898A15B-4252-4A59-B210-A3B7ED465561}" dt="2024-06-30T04:01:45.402" v="1706" actId="478"/>
          <ac:spMkLst>
            <pc:docMk/>
            <pc:sldMk cId="943300706" sldId="328"/>
            <ac:spMk id="25" creationId="{34309127-86B0-2A06-1875-2D7866E1D6A1}"/>
          </ac:spMkLst>
        </pc:spChg>
        <pc:spChg chg="add mod">
          <ac:chgData name="仲谷天芽_沼津" userId="84a14a63-7b00-4587-94f3-ca76b914f141" providerId="ADAL" clId="{D898A15B-4252-4A59-B210-A3B7ED465561}" dt="2024-06-30T04:12:05.888" v="1873" actId="1076"/>
          <ac:spMkLst>
            <pc:docMk/>
            <pc:sldMk cId="943300706" sldId="328"/>
            <ac:spMk id="28" creationId="{ED9595FC-6F38-2652-3258-F311A485B81A}"/>
          </ac:spMkLst>
        </pc:spChg>
        <pc:spChg chg="add mod">
          <ac:chgData name="仲谷天芽_沼津" userId="84a14a63-7b00-4587-94f3-ca76b914f141" providerId="ADAL" clId="{D898A15B-4252-4A59-B210-A3B7ED465561}" dt="2024-06-30T04:10:46.897" v="1862"/>
          <ac:spMkLst>
            <pc:docMk/>
            <pc:sldMk cId="943300706" sldId="328"/>
            <ac:spMk id="31" creationId="{997900AF-4D0D-72A3-93EA-18B4BA9EFA76}"/>
          </ac:spMkLst>
        </pc:spChg>
        <pc:spChg chg="del">
          <ac:chgData name="仲谷天芽_沼津" userId="84a14a63-7b00-4587-94f3-ca76b914f141" providerId="ADAL" clId="{D898A15B-4252-4A59-B210-A3B7ED465561}" dt="2024-06-30T04:01:28.869" v="1701" actId="478"/>
          <ac:spMkLst>
            <pc:docMk/>
            <pc:sldMk cId="943300706" sldId="328"/>
            <ac:spMk id="33" creationId="{815DFD80-7633-D1D7-87A0-5F3C8D385990}"/>
          </ac:spMkLst>
        </pc:spChg>
        <pc:spChg chg="add mod ord">
          <ac:chgData name="仲谷天芽_沼津" userId="84a14a63-7b00-4587-94f3-ca76b914f141" providerId="ADAL" clId="{D898A15B-4252-4A59-B210-A3B7ED465561}" dt="2024-07-01T08:10:05.821" v="5770" actId="1076"/>
          <ac:spMkLst>
            <pc:docMk/>
            <pc:sldMk cId="943300706" sldId="328"/>
            <ac:spMk id="41" creationId="{CACDDB44-36B5-BA24-5AA7-1CA2893DECDA}"/>
          </ac:spMkLst>
        </pc:spChg>
        <pc:spChg chg="add del mod ord">
          <ac:chgData name="仲谷天芽_沼津" userId="84a14a63-7b00-4587-94f3-ca76b914f141" providerId="ADAL" clId="{D898A15B-4252-4A59-B210-A3B7ED465561}" dt="2024-07-01T08:04:46.153" v="5482" actId="478"/>
          <ac:spMkLst>
            <pc:docMk/>
            <pc:sldMk cId="943300706" sldId="328"/>
            <ac:spMk id="43" creationId="{4668D1C6-C253-F202-8ED5-6D610340BACF}"/>
          </ac:spMkLst>
        </pc:spChg>
        <pc:spChg chg="add del mod ord">
          <ac:chgData name="仲谷天芽_沼津" userId="84a14a63-7b00-4587-94f3-ca76b914f141" providerId="ADAL" clId="{D898A15B-4252-4A59-B210-A3B7ED465561}" dt="2024-07-01T08:04:43.795" v="5481" actId="478"/>
          <ac:spMkLst>
            <pc:docMk/>
            <pc:sldMk cId="943300706" sldId="328"/>
            <ac:spMk id="44" creationId="{20E318E0-322B-8A00-7BF5-EB185FB49F4A}"/>
          </ac:spMkLst>
        </pc:spChg>
        <pc:spChg chg="add mod ord">
          <ac:chgData name="仲谷天芽_沼津" userId="84a14a63-7b00-4587-94f3-ca76b914f141" providerId="ADAL" clId="{D898A15B-4252-4A59-B210-A3B7ED465561}" dt="2024-07-01T08:14:04.975" v="5925" actId="1076"/>
          <ac:spMkLst>
            <pc:docMk/>
            <pc:sldMk cId="943300706" sldId="328"/>
            <ac:spMk id="45" creationId="{02691DE9-27DC-F06E-F39C-B961A65C446A}"/>
          </ac:spMkLst>
        </pc:spChg>
        <pc:spChg chg="add del mod ord">
          <ac:chgData name="仲谷天芽_沼津" userId="84a14a63-7b00-4587-94f3-ca76b914f141" providerId="ADAL" clId="{D898A15B-4252-4A59-B210-A3B7ED465561}" dt="2024-07-01T07:51:59.924" v="5369" actId="478"/>
          <ac:spMkLst>
            <pc:docMk/>
            <pc:sldMk cId="943300706" sldId="328"/>
            <ac:spMk id="46" creationId="{C169F17B-00AD-0C6F-5F5D-08C1E2D71189}"/>
          </ac:spMkLst>
        </pc:spChg>
        <pc:spChg chg="add mod">
          <ac:chgData name="仲谷天芽_沼津" userId="84a14a63-7b00-4587-94f3-ca76b914f141" providerId="ADAL" clId="{D898A15B-4252-4A59-B210-A3B7ED465561}" dt="2024-06-30T04:31:51.623" v="2425"/>
          <ac:spMkLst>
            <pc:docMk/>
            <pc:sldMk cId="943300706" sldId="328"/>
            <ac:spMk id="47" creationId="{FB6B7AF4-C393-2D50-6D0D-830317524A9C}"/>
          </ac:spMkLst>
        </pc:spChg>
        <pc:spChg chg="mod">
          <ac:chgData name="仲谷天芽_沼津" userId="84a14a63-7b00-4587-94f3-ca76b914f141" providerId="ADAL" clId="{D898A15B-4252-4A59-B210-A3B7ED465561}" dt="2024-06-30T04:00:48.510" v="1692" actId="207"/>
          <ac:spMkLst>
            <pc:docMk/>
            <pc:sldMk cId="943300706" sldId="328"/>
            <ac:spMk id="65" creationId="{E73913D1-57AE-B3D5-4B47-512E04977038}"/>
          </ac:spMkLst>
        </pc:spChg>
        <pc:spChg chg="mod">
          <ac:chgData name="仲谷天芽_沼津" userId="84a14a63-7b00-4587-94f3-ca76b914f141" providerId="ADAL" clId="{D898A15B-4252-4A59-B210-A3B7ED465561}" dt="2024-06-30T04:01:13.714" v="1699" actId="14100"/>
          <ac:spMkLst>
            <pc:docMk/>
            <pc:sldMk cId="943300706" sldId="328"/>
            <ac:spMk id="74" creationId="{03549F72-75F2-AB0E-EC2A-9243717F9676}"/>
          </ac:spMkLst>
        </pc:spChg>
        <pc:spChg chg="mod">
          <ac:chgData name="仲谷天芽_沼津" userId="84a14a63-7b00-4587-94f3-ca76b914f141" providerId="ADAL" clId="{D898A15B-4252-4A59-B210-A3B7ED465561}" dt="2024-06-30T04:00:21.524" v="1689" actId="1076"/>
          <ac:spMkLst>
            <pc:docMk/>
            <pc:sldMk cId="943300706" sldId="328"/>
            <ac:spMk id="78" creationId="{1D35F42A-6323-2DB3-B068-BEEC4BF79D01}"/>
          </ac:spMkLst>
        </pc:spChg>
        <pc:spChg chg="mod">
          <ac:chgData name="仲谷天芽_沼津" userId="84a14a63-7b00-4587-94f3-ca76b914f141" providerId="ADAL" clId="{D898A15B-4252-4A59-B210-A3B7ED465561}" dt="2024-07-01T08:13:48.253" v="5920" actId="115"/>
          <ac:spMkLst>
            <pc:docMk/>
            <pc:sldMk cId="943300706" sldId="328"/>
            <ac:spMk id="82" creationId="{6EBE3E1D-1662-D26C-CBFA-B360A9F8BC84}"/>
          </ac:spMkLst>
        </pc:spChg>
        <pc:picChg chg="del">
          <ac:chgData name="仲谷天芽_沼津" userId="84a14a63-7b00-4587-94f3-ca76b914f141" providerId="ADAL" clId="{D898A15B-4252-4A59-B210-A3B7ED465561}" dt="2024-06-30T04:01:28.869" v="1701" actId="478"/>
          <ac:picMkLst>
            <pc:docMk/>
            <pc:sldMk cId="943300706" sldId="328"/>
            <ac:picMk id="6" creationId="{4847D1B6-BF93-C9C1-E304-CD1EF15862C0}"/>
          </ac:picMkLst>
        </pc:picChg>
        <pc:picChg chg="del">
          <ac:chgData name="仲谷天芽_沼津" userId="84a14a63-7b00-4587-94f3-ca76b914f141" providerId="ADAL" clId="{D898A15B-4252-4A59-B210-A3B7ED465561}" dt="2024-06-30T04:01:28.869" v="1701" actId="478"/>
          <ac:picMkLst>
            <pc:docMk/>
            <pc:sldMk cId="943300706" sldId="328"/>
            <ac:picMk id="7" creationId="{97BB072F-7551-CE0B-4EF2-0B895345CBF8}"/>
          </ac:picMkLst>
        </pc:picChg>
        <pc:picChg chg="del">
          <ac:chgData name="仲谷天芽_沼津" userId="84a14a63-7b00-4587-94f3-ca76b914f141" providerId="ADAL" clId="{D898A15B-4252-4A59-B210-A3B7ED465561}" dt="2024-06-30T04:01:28.869" v="1701" actId="478"/>
          <ac:picMkLst>
            <pc:docMk/>
            <pc:sldMk cId="943300706" sldId="328"/>
            <ac:picMk id="8" creationId="{4A5FF554-4E46-BD81-0121-F2232604088E}"/>
          </ac:picMkLst>
        </pc:picChg>
        <pc:picChg chg="del">
          <ac:chgData name="仲谷天芽_沼津" userId="84a14a63-7b00-4587-94f3-ca76b914f141" providerId="ADAL" clId="{D898A15B-4252-4A59-B210-A3B7ED465561}" dt="2024-06-30T04:01:28.869" v="1701" actId="478"/>
          <ac:picMkLst>
            <pc:docMk/>
            <pc:sldMk cId="943300706" sldId="328"/>
            <ac:picMk id="9" creationId="{8234DF25-0308-64E4-ACE7-5830F3C0A8A4}"/>
          </ac:picMkLst>
        </pc:picChg>
        <pc:picChg chg="add del mod">
          <ac:chgData name="仲谷天芽_沼津" userId="84a14a63-7b00-4587-94f3-ca76b914f141" providerId="ADAL" clId="{D898A15B-4252-4A59-B210-A3B7ED465561}" dt="2024-06-30T04:10:46.212" v="1861" actId="478"/>
          <ac:picMkLst>
            <pc:docMk/>
            <pc:sldMk cId="943300706" sldId="328"/>
            <ac:picMk id="11" creationId="{B7D1BD0C-789F-B0E3-0EDC-73DBE6B97438}"/>
          </ac:picMkLst>
        </pc:picChg>
        <pc:picChg chg="add del mod">
          <ac:chgData name="仲谷天芽_沼津" userId="84a14a63-7b00-4587-94f3-ca76b914f141" providerId="ADAL" clId="{D898A15B-4252-4A59-B210-A3B7ED465561}" dt="2024-06-30T04:10:46.212" v="1861" actId="478"/>
          <ac:picMkLst>
            <pc:docMk/>
            <pc:sldMk cId="943300706" sldId="328"/>
            <ac:picMk id="12" creationId="{9BDBD90A-81AC-7462-0011-009E321A4CB2}"/>
          </ac:picMkLst>
        </pc:picChg>
        <pc:picChg chg="add del mod">
          <ac:chgData name="仲谷天芽_沼津" userId="84a14a63-7b00-4587-94f3-ca76b914f141" providerId="ADAL" clId="{D898A15B-4252-4A59-B210-A3B7ED465561}" dt="2024-06-30T04:10:46.212" v="1861" actId="478"/>
          <ac:picMkLst>
            <pc:docMk/>
            <pc:sldMk cId="943300706" sldId="328"/>
            <ac:picMk id="18" creationId="{8D4D3399-A7F6-54E6-E94C-AA606666645F}"/>
          </ac:picMkLst>
        </pc:picChg>
        <pc:picChg chg="add del mod">
          <ac:chgData name="仲谷天芽_沼津" userId="84a14a63-7b00-4587-94f3-ca76b914f141" providerId="ADAL" clId="{D898A15B-4252-4A59-B210-A3B7ED465561}" dt="2024-06-30T04:10:46.212" v="1861" actId="478"/>
          <ac:picMkLst>
            <pc:docMk/>
            <pc:sldMk cId="943300706" sldId="328"/>
            <ac:picMk id="19" creationId="{41AF3B12-1EAB-8998-AEB8-F553DAD034B1}"/>
          </ac:picMkLst>
        </pc:picChg>
        <pc:picChg chg="add del mod">
          <ac:chgData name="仲谷天芽_沼津" userId="84a14a63-7b00-4587-94f3-ca76b914f141" providerId="ADAL" clId="{D898A15B-4252-4A59-B210-A3B7ED465561}" dt="2024-06-30T04:10:46.212" v="1861" actId="478"/>
          <ac:picMkLst>
            <pc:docMk/>
            <pc:sldMk cId="943300706" sldId="328"/>
            <ac:picMk id="22" creationId="{6BF55909-0A40-3AE1-DADF-264A1E4074FF}"/>
          </ac:picMkLst>
        </pc:picChg>
        <pc:picChg chg="add del mod">
          <ac:chgData name="仲谷天芽_沼津" userId="84a14a63-7b00-4587-94f3-ca76b914f141" providerId="ADAL" clId="{D898A15B-4252-4A59-B210-A3B7ED465561}" dt="2024-06-30T04:10:46.212" v="1861" actId="478"/>
          <ac:picMkLst>
            <pc:docMk/>
            <pc:sldMk cId="943300706" sldId="328"/>
            <ac:picMk id="23" creationId="{C1BA51BD-01A0-4BCC-8AAB-BA170E3BC2FC}"/>
          </ac:picMkLst>
        </pc:picChg>
        <pc:picChg chg="add del mod">
          <ac:chgData name="仲谷天芽_沼津" userId="84a14a63-7b00-4587-94f3-ca76b914f141" providerId="ADAL" clId="{D898A15B-4252-4A59-B210-A3B7ED465561}" dt="2024-06-30T04:10:46.212" v="1861" actId="478"/>
          <ac:picMkLst>
            <pc:docMk/>
            <pc:sldMk cId="943300706" sldId="328"/>
            <ac:picMk id="24" creationId="{C0FD5B39-975D-EBFD-EF2F-FBFDD59F01B1}"/>
          </ac:picMkLst>
        </pc:picChg>
        <pc:picChg chg="add del mod">
          <ac:chgData name="仲谷天芽_沼津" userId="84a14a63-7b00-4587-94f3-ca76b914f141" providerId="ADAL" clId="{D898A15B-4252-4A59-B210-A3B7ED465561}" dt="2024-06-30T04:10:46.212" v="1861" actId="478"/>
          <ac:picMkLst>
            <pc:docMk/>
            <pc:sldMk cId="943300706" sldId="328"/>
            <ac:picMk id="26" creationId="{DD310438-73D6-6179-E579-9C934391F7F7}"/>
          </ac:picMkLst>
        </pc:picChg>
        <pc:picChg chg="add del mod">
          <ac:chgData name="仲谷天芽_沼津" userId="84a14a63-7b00-4587-94f3-ca76b914f141" providerId="ADAL" clId="{D898A15B-4252-4A59-B210-A3B7ED465561}" dt="2024-06-30T04:10:46.212" v="1861" actId="478"/>
          <ac:picMkLst>
            <pc:docMk/>
            <pc:sldMk cId="943300706" sldId="328"/>
            <ac:picMk id="27" creationId="{7BC00F3C-AB50-4837-438A-43E8FB0D10E4}"/>
          </ac:picMkLst>
        </pc:picChg>
        <pc:picChg chg="add mod">
          <ac:chgData name="仲谷天芽_沼津" userId="84a14a63-7b00-4587-94f3-ca76b914f141" providerId="ADAL" clId="{D898A15B-4252-4A59-B210-A3B7ED465561}" dt="2024-06-30T04:10:46.897" v="1862"/>
          <ac:picMkLst>
            <pc:docMk/>
            <pc:sldMk cId="943300706" sldId="328"/>
            <ac:picMk id="29" creationId="{A5D9F392-D4DE-9399-755D-6A4CFB076EF8}"/>
          </ac:picMkLst>
        </pc:picChg>
        <pc:picChg chg="add mod">
          <ac:chgData name="仲谷天芽_沼津" userId="84a14a63-7b00-4587-94f3-ca76b914f141" providerId="ADAL" clId="{D898A15B-4252-4A59-B210-A3B7ED465561}" dt="2024-06-30T04:10:46.897" v="1862"/>
          <ac:picMkLst>
            <pc:docMk/>
            <pc:sldMk cId="943300706" sldId="328"/>
            <ac:picMk id="30" creationId="{CE8F1D28-60B5-1651-9248-B81F15613F46}"/>
          </ac:picMkLst>
        </pc:picChg>
        <pc:picChg chg="add mod">
          <ac:chgData name="仲谷天芽_沼津" userId="84a14a63-7b00-4587-94f3-ca76b914f141" providerId="ADAL" clId="{D898A15B-4252-4A59-B210-A3B7ED465561}" dt="2024-06-30T04:10:46.897" v="1862"/>
          <ac:picMkLst>
            <pc:docMk/>
            <pc:sldMk cId="943300706" sldId="328"/>
            <ac:picMk id="32" creationId="{B36CE775-38BC-6A9A-8B8C-B0A337CC835D}"/>
          </ac:picMkLst>
        </pc:picChg>
        <pc:picChg chg="add mod">
          <ac:chgData name="仲谷天芽_沼津" userId="84a14a63-7b00-4587-94f3-ca76b914f141" providerId="ADAL" clId="{D898A15B-4252-4A59-B210-A3B7ED465561}" dt="2024-06-30T04:11:29.169" v="1867" actId="1076"/>
          <ac:picMkLst>
            <pc:docMk/>
            <pc:sldMk cId="943300706" sldId="328"/>
            <ac:picMk id="34" creationId="{A9B4EAC1-5D3C-1767-9037-331129B36241}"/>
          </ac:picMkLst>
        </pc:picChg>
        <pc:picChg chg="add mod">
          <ac:chgData name="仲谷天芽_沼津" userId="84a14a63-7b00-4587-94f3-ca76b914f141" providerId="ADAL" clId="{D898A15B-4252-4A59-B210-A3B7ED465561}" dt="2024-06-30T04:11:38.875" v="1868"/>
          <ac:picMkLst>
            <pc:docMk/>
            <pc:sldMk cId="943300706" sldId="328"/>
            <ac:picMk id="35" creationId="{96C35712-7BD8-44B3-B5F0-3016F3B2B905}"/>
          </ac:picMkLst>
        </pc:picChg>
        <pc:picChg chg="add mod">
          <ac:chgData name="仲谷天芽_沼津" userId="84a14a63-7b00-4587-94f3-ca76b914f141" providerId="ADAL" clId="{D898A15B-4252-4A59-B210-A3B7ED465561}" dt="2024-06-30T04:11:53.779" v="1870" actId="1076"/>
          <ac:picMkLst>
            <pc:docMk/>
            <pc:sldMk cId="943300706" sldId="328"/>
            <ac:picMk id="36" creationId="{3BF59F77-C3A3-6BC9-2C25-B1FE0F5E1EB4}"/>
          </ac:picMkLst>
        </pc:picChg>
        <pc:picChg chg="add mod">
          <ac:chgData name="仲谷天芽_沼津" userId="84a14a63-7b00-4587-94f3-ca76b914f141" providerId="ADAL" clId="{D898A15B-4252-4A59-B210-A3B7ED465561}" dt="2024-06-30T04:11:53.779" v="1870" actId="1076"/>
          <ac:picMkLst>
            <pc:docMk/>
            <pc:sldMk cId="943300706" sldId="328"/>
            <ac:picMk id="37" creationId="{4A311331-42F4-2243-2A4A-BBF66B381013}"/>
          </ac:picMkLst>
        </pc:picChg>
        <pc:picChg chg="add mod">
          <ac:chgData name="仲谷天芽_沼津" userId="84a14a63-7b00-4587-94f3-ca76b914f141" providerId="ADAL" clId="{D898A15B-4252-4A59-B210-A3B7ED465561}" dt="2024-06-30T04:12:28.041" v="1887" actId="1076"/>
          <ac:picMkLst>
            <pc:docMk/>
            <pc:sldMk cId="943300706" sldId="328"/>
            <ac:picMk id="38" creationId="{1A354F22-F81A-FE68-5AA3-ECA0B18DEC6B}"/>
          </ac:picMkLst>
        </pc:picChg>
        <pc:picChg chg="add mod">
          <ac:chgData name="仲谷天芽_沼津" userId="84a14a63-7b00-4587-94f3-ca76b914f141" providerId="ADAL" clId="{D898A15B-4252-4A59-B210-A3B7ED465561}" dt="2024-06-30T04:13:12.997" v="1893" actId="1076"/>
          <ac:picMkLst>
            <pc:docMk/>
            <pc:sldMk cId="943300706" sldId="328"/>
            <ac:picMk id="39" creationId="{13153372-D0D2-1A3E-CD74-EDCB71C2B138}"/>
          </ac:picMkLst>
        </pc:picChg>
        <pc:picChg chg="add mod">
          <ac:chgData name="仲谷天芽_沼津" userId="84a14a63-7b00-4587-94f3-ca76b914f141" providerId="ADAL" clId="{D898A15B-4252-4A59-B210-A3B7ED465561}" dt="2024-06-30T04:13:24.611" v="1897" actId="1076"/>
          <ac:picMkLst>
            <pc:docMk/>
            <pc:sldMk cId="943300706" sldId="328"/>
            <ac:picMk id="40" creationId="{AABC24E8-E8F7-6A77-C692-BE93409DCF04}"/>
          </ac:picMkLst>
        </pc:picChg>
        <pc:picChg chg="del">
          <ac:chgData name="仲谷天芽_沼津" userId="84a14a63-7b00-4587-94f3-ca76b914f141" providerId="ADAL" clId="{D898A15B-4252-4A59-B210-A3B7ED465561}" dt="2024-06-30T04:01:28.869" v="1701" actId="478"/>
          <ac:picMkLst>
            <pc:docMk/>
            <pc:sldMk cId="943300706" sldId="328"/>
            <ac:picMk id="57" creationId="{392C64E3-7C16-2B49-4AC1-20BDEF98EFC8}"/>
          </ac:picMkLst>
        </pc:picChg>
        <pc:picChg chg="del">
          <ac:chgData name="仲谷天芽_沼津" userId="84a14a63-7b00-4587-94f3-ca76b914f141" providerId="ADAL" clId="{D898A15B-4252-4A59-B210-A3B7ED465561}" dt="2024-06-30T04:01:28.869" v="1701" actId="478"/>
          <ac:picMkLst>
            <pc:docMk/>
            <pc:sldMk cId="943300706" sldId="328"/>
            <ac:picMk id="60" creationId="{08A97FCF-F10A-54B3-A249-98E571096149}"/>
          </ac:picMkLst>
        </pc:picChg>
        <pc:picChg chg="del">
          <ac:chgData name="仲谷天芽_沼津" userId="84a14a63-7b00-4587-94f3-ca76b914f141" providerId="ADAL" clId="{D898A15B-4252-4A59-B210-A3B7ED465561}" dt="2024-06-30T04:01:28.869" v="1701" actId="478"/>
          <ac:picMkLst>
            <pc:docMk/>
            <pc:sldMk cId="943300706" sldId="328"/>
            <ac:picMk id="61" creationId="{D619C2BF-B29F-A6B5-50F9-EECDB63A0C3D}"/>
          </ac:picMkLst>
        </pc:picChg>
        <pc:picChg chg="del">
          <ac:chgData name="仲谷天芽_沼津" userId="84a14a63-7b00-4587-94f3-ca76b914f141" providerId="ADAL" clId="{D898A15B-4252-4A59-B210-A3B7ED465561}" dt="2024-06-30T04:01:28.869" v="1701" actId="478"/>
          <ac:picMkLst>
            <pc:docMk/>
            <pc:sldMk cId="943300706" sldId="328"/>
            <ac:picMk id="79" creationId="{E52B1D5D-2A76-84DF-CF27-5083B17095A5}"/>
          </ac:picMkLst>
        </pc:picChg>
        <pc:picChg chg="del">
          <ac:chgData name="仲谷天芽_沼津" userId="84a14a63-7b00-4587-94f3-ca76b914f141" providerId="ADAL" clId="{D898A15B-4252-4A59-B210-A3B7ED465561}" dt="2024-06-30T04:01:43.311" v="1705" actId="478"/>
          <ac:picMkLst>
            <pc:docMk/>
            <pc:sldMk cId="943300706" sldId="328"/>
            <ac:picMk id="80" creationId="{98187B2A-B8F9-1094-5BD1-DDF0C5963D95}"/>
          </ac:picMkLst>
        </pc:picChg>
      </pc:sldChg>
      <pc:sldChg chg="addSp delSp modSp add mod">
        <pc:chgData name="仲谷天芽_沼津" userId="84a14a63-7b00-4587-94f3-ca76b914f141" providerId="ADAL" clId="{D898A15B-4252-4A59-B210-A3B7ED465561}" dt="2024-07-01T08:14:21.548" v="5935" actId="1076"/>
        <pc:sldMkLst>
          <pc:docMk/>
          <pc:sldMk cId="1233786308" sldId="329"/>
        </pc:sldMkLst>
        <pc:spChg chg="add mod ord">
          <ac:chgData name="仲谷天芽_沼津" userId="84a14a63-7b00-4587-94f3-ca76b914f141" providerId="ADAL" clId="{D898A15B-4252-4A59-B210-A3B7ED465561}" dt="2024-07-01T08:08:50.127" v="5692" actId="1076"/>
          <ac:spMkLst>
            <pc:docMk/>
            <pc:sldMk cId="1233786308" sldId="329"/>
            <ac:spMk id="8" creationId="{B66096DA-F998-FD09-D3AD-BF4E1A997298}"/>
          </ac:spMkLst>
        </pc:spChg>
        <pc:spChg chg="add del mod ord">
          <ac:chgData name="仲谷天芽_沼津" userId="84a14a63-7b00-4587-94f3-ca76b914f141" providerId="ADAL" clId="{D898A15B-4252-4A59-B210-A3B7ED465561}" dt="2024-07-01T07:52:08.904" v="5373" actId="478"/>
          <ac:spMkLst>
            <pc:docMk/>
            <pc:sldMk cId="1233786308" sldId="329"/>
            <ac:spMk id="9" creationId="{9B021719-525A-C293-2ABD-875C9935D36C}"/>
          </ac:spMkLst>
        </pc:spChg>
        <pc:spChg chg="add mod ord">
          <ac:chgData name="仲谷天芽_沼津" userId="84a14a63-7b00-4587-94f3-ca76b914f141" providerId="ADAL" clId="{D898A15B-4252-4A59-B210-A3B7ED465561}" dt="2024-07-01T07:52:13.096" v="5376" actId="167"/>
          <ac:spMkLst>
            <pc:docMk/>
            <pc:sldMk cId="1233786308" sldId="329"/>
            <ac:spMk id="11" creationId="{A6203EC0-3BB3-05D0-8579-2A0D456B6D38}"/>
          </ac:spMkLst>
        </pc:spChg>
        <pc:spChg chg="mod">
          <ac:chgData name="仲谷天芽_沼津" userId="84a14a63-7b00-4587-94f3-ca76b914f141" providerId="ADAL" clId="{D898A15B-4252-4A59-B210-A3B7ED465561}" dt="2024-06-30T04:36:01.379" v="2547" actId="1076"/>
          <ac:spMkLst>
            <pc:docMk/>
            <pc:sldMk cId="1233786308" sldId="329"/>
            <ac:spMk id="31" creationId="{997900AF-4D0D-72A3-93EA-18B4BA9EFA76}"/>
          </ac:spMkLst>
        </pc:spChg>
        <pc:spChg chg="mod">
          <ac:chgData name="仲谷天芽_沼津" userId="84a14a63-7b00-4587-94f3-ca76b914f141" providerId="ADAL" clId="{D898A15B-4252-4A59-B210-A3B7ED465561}" dt="2024-07-01T08:08:42.770" v="5677" actId="1076"/>
          <ac:spMkLst>
            <pc:docMk/>
            <pc:sldMk cId="1233786308" sldId="329"/>
            <ac:spMk id="41" creationId="{CACDDB44-36B5-BA24-5AA7-1CA2893DECDA}"/>
          </ac:spMkLst>
        </pc:spChg>
        <pc:spChg chg="del mod">
          <ac:chgData name="仲谷天芽_沼津" userId="84a14a63-7b00-4587-94f3-ca76b914f141" providerId="ADAL" clId="{D898A15B-4252-4A59-B210-A3B7ED465561}" dt="2024-07-01T08:06:26.977" v="5517" actId="478"/>
          <ac:spMkLst>
            <pc:docMk/>
            <pc:sldMk cId="1233786308" sldId="329"/>
            <ac:spMk id="43" creationId="{4668D1C6-C253-F202-8ED5-6D610340BACF}"/>
          </ac:spMkLst>
        </pc:spChg>
        <pc:spChg chg="del">
          <ac:chgData name="仲谷天芽_沼津" userId="84a14a63-7b00-4587-94f3-ca76b914f141" providerId="ADAL" clId="{D898A15B-4252-4A59-B210-A3B7ED465561}" dt="2024-06-30T04:58:01.813" v="3200" actId="478"/>
          <ac:spMkLst>
            <pc:docMk/>
            <pc:sldMk cId="1233786308" sldId="329"/>
            <ac:spMk id="44" creationId="{20E318E0-322B-8A00-7BF5-EB185FB49F4A}"/>
          </ac:spMkLst>
        </pc:spChg>
        <pc:spChg chg="mod">
          <ac:chgData name="仲谷天芽_沼津" userId="84a14a63-7b00-4587-94f3-ca76b914f141" providerId="ADAL" clId="{D898A15B-4252-4A59-B210-A3B7ED465561}" dt="2024-07-01T08:14:21.548" v="5935" actId="1076"/>
          <ac:spMkLst>
            <pc:docMk/>
            <pc:sldMk cId="1233786308" sldId="329"/>
            <ac:spMk id="45" creationId="{02691DE9-27DC-F06E-F39C-B961A65C446A}"/>
          </ac:spMkLst>
        </pc:spChg>
        <pc:spChg chg="del">
          <ac:chgData name="仲谷天芽_沼津" userId="84a14a63-7b00-4587-94f3-ca76b914f141" providerId="ADAL" clId="{D898A15B-4252-4A59-B210-A3B7ED465561}" dt="2024-06-30T04:32:02.521" v="2427" actId="478"/>
          <ac:spMkLst>
            <pc:docMk/>
            <pc:sldMk cId="1233786308" sldId="329"/>
            <ac:spMk id="46" creationId="{C169F17B-00AD-0C6F-5F5D-08C1E2D71189}"/>
          </ac:spMkLst>
        </pc:spChg>
        <pc:spChg chg="mod">
          <ac:chgData name="仲谷天芽_沼津" userId="84a14a63-7b00-4587-94f3-ca76b914f141" providerId="ADAL" clId="{D898A15B-4252-4A59-B210-A3B7ED465561}" dt="2024-06-30T04:33:15.139" v="2463" actId="207"/>
          <ac:spMkLst>
            <pc:docMk/>
            <pc:sldMk cId="1233786308" sldId="329"/>
            <ac:spMk id="65" creationId="{E73913D1-57AE-B3D5-4B47-512E04977038}"/>
          </ac:spMkLst>
        </pc:spChg>
        <pc:spChg chg="mod">
          <ac:chgData name="仲谷天芽_沼津" userId="84a14a63-7b00-4587-94f3-ca76b914f141" providerId="ADAL" clId="{D898A15B-4252-4A59-B210-A3B7ED465561}" dt="2024-06-30T04:33:36.535" v="2493" actId="14100"/>
          <ac:spMkLst>
            <pc:docMk/>
            <pc:sldMk cId="1233786308" sldId="329"/>
            <ac:spMk id="74" creationId="{03549F72-75F2-AB0E-EC2A-9243717F9676}"/>
          </ac:spMkLst>
        </pc:spChg>
        <pc:spChg chg="mod ord">
          <ac:chgData name="仲谷天芽_沼津" userId="84a14a63-7b00-4587-94f3-ca76b914f141" providerId="ADAL" clId="{D898A15B-4252-4A59-B210-A3B7ED465561}" dt="2024-06-30T04:33:51.648" v="2513" actId="13244"/>
          <ac:spMkLst>
            <pc:docMk/>
            <pc:sldMk cId="1233786308" sldId="329"/>
            <ac:spMk id="78" creationId="{1D35F42A-6323-2DB3-B068-BEEC4BF79D01}"/>
          </ac:spMkLst>
        </pc:spChg>
        <pc:spChg chg="mod">
          <ac:chgData name="仲谷天芽_沼津" userId="84a14a63-7b00-4587-94f3-ca76b914f141" providerId="ADAL" clId="{D898A15B-4252-4A59-B210-A3B7ED465561}" dt="2024-07-01T08:12:41.026" v="5902" actId="20577"/>
          <ac:spMkLst>
            <pc:docMk/>
            <pc:sldMk cId="1233786308" sldId="329"/>
            <ac:spMk id="82" creationId="{6EBE3E1D-1662-D26C-CBFA-B360A9F8BC84}"/>
          </ac:spMkLst>
        </pc:spChg>
        <pc:picChg chg="add mod">
          <ac:chgData name="仲谷天芽_沼津" userId="84a14a63-7b00-4587-94f3-ca76b914f141" providerId="ADAL" clId="{D898A15B-4252-4A59-B210-A3B7ED465561}" dt="2024-06-30T04:36:59.407" v="2555" actId="1076"/>
          <ac:picMkLst>
            <pc:docMk/>
            <pc:sldMk cId="1233786308" sldId="329"/>
            <ac:picMk id="2" creationId="{6498C871-2BFB-091C-D3AD-0163D8499331}"/>
          </ac:picMkLst>
        </pc:picChg>
        <pc:picChg chg="add mod">
          <ac:chgData name="仲谷天芽_沼津" userId="84a14a63-7b00-4587-94f3-ca76b914f141" providerId="ADAL" clId="{D898A15B-4252-4A59-B210-A3B7ED465561}" dt="2024-06-30T04:36:11.586" v="2548" actId="1076"/>
          <ac:picMkLst>
            <pc:docMk/>
            <pc:sldMk cId="1233786308" sldId="329"/>
            <ac:picMk id="3" creationId="{E6244A24-1FB0-8E26-F714-FB2D3BB58508}"/>
          </ac:picMkLst>
        </pc:picChg>
        <pc:picChg chg="add mod">
          <ac:chgData name="仲谷天芽_沼津" userId="84a14a63-7b00-4587-94f3-ca76b914f141" providerId="ADAL" clId="{D898A15B-4252-4A59-B210-A3B7ED465561}" dt="2024-06-30T04:37:07.210" v="2562" actId="1076"/>
          <ac:picMkLst>
            <pc:docMk/>
            <pc:sldMk cId="1233786308" sldId="329"/>
            <ac:picMk id="6" creationId="{01244919-904D-7EFF-DAC5-CDD2F09ED7AE}"/>
          </ac:picMkLst>
        </pc:picChg>
        <pc:picChg chg="add mod">
          <ac:chgData name="仲谷天芽_沼津" userId="84a14a63-7b00-4587-94f3-ca76b914f141" providerId="ADAL" clId="{D898A15B-4252-4A59-B210-A3B7ED465561}" dt="2024-06-30T04:37:15.703" v="2563" actId="1076"/>
          <ac:picMkLst>
            <pc:docMk/>
            <pc:sldMk cId="1233786308" sldId="329"/>
            <ac:picMk id="7" creationId="{B1924941-4FDE-967B-84C4-73AF56B78DDE}"/>
          </ac:picMkLst>
        </pc:picChg>
        <pc:picChg chg="del">
          <ac:chgData name="仲谷天芽_沼津" userId="84a14a63-7b00-4587-94f3-ca76b914f141" providerId="ADAL" clId="{D898A15B-4252-4A59-B210-A3B7ED465561}" dt="2024-06-30T04:34:11.734" v="2514" actId="478"/>
          <ac:picMkLst>
            <pc:docMk/>
            <pc:sldMk cId="1233786308" sldId="329"/>
            <ac:picMk id="34" creationId="{A9B4EAC1-5D3C-1767-9037-331129B36241}"/>
          </ac:picMkLst>
        </pc:picChg>
        <pc:picChg chg="del">
          <ac:chgData name="仲谷天芽_沼津" userId="84a14a63-7b00-4587-94f3-ca76b914f141" providerId="ADAL" clId="{D898A15B-4252-4A59-B210-A3B7ED465561}" dt="2024-06-30T04:34:11.734" v="2514" actId="478"/>
          <ac:picMkLst>
            <pc:docMk/>
            <pc:sldMk cId="1233786308" sldId="329"/>
            <ac:picMk id="36" creationId="{3BF59F77-C3A3-6BC9-2C25-B1FE0F5E1EB4}"/>
          </ac:picMkLst>
        </pc:picChg>
        <pc:picChg chg="del">
          <ac:chgData name="仲谷天芽_沼津" userId="84a14a63-7b00-4587-94f3-ca76b914f141" providerId="ADAL" clId="{D898A15B-4252-4A59-B210-A3B7ED465561}" dt="2024-06-30T04:34:11.734" v="2514" actId="478"/>
          <ac:picMkLst>
            <pc:docMk/>
            <pc:sldMk cId="1233786308" sldId="329"/>
            <ac:picMk id="37" creationId="{4A311331-42F4-2243-2A4A-BBF66B381013}"/>
          </ac:picMkLst>
        </pc:picChg>
        <pc:picChg chg="del">
          <ac:chgData name="仲谷天芽_沼津" userId="84a14a63-7b00-4587-94f3-ca76b914f141" providerId="ADAL" clId="{D898A15B-4252-4A59-B210-A3B7ED465561}" dt="2024-06-30T04:34:11.734" v="2514" actId="478"/>
          <ac:picMkLst>
            <pc:docMk/>
            <pc:sldMk cId="1233786308" sldId="329"/>
            <ac:picMk id="38" creationId="{1A354F22-F81A-FE68-5AA3-ECA0B18DEC6B}"/>
          </ac:picMkLst>
        </pc:picChg>
        <pc:picChg chg="del">
          <ac:chgData name="仲谷天芽_沼津" userId="84a14a63-7b00-4587-94f3-ca76b914f141" providerId="ADAL" clId="{D898A15B-4252-4A59-B210-A3B7ED465561}" dt="2024-06-30T04:34:30.101" v="2517" actId="478"/>
          <ac:picMkLst>
            <pc:docMk/>
            <pc:sldMk cId="1233786308" sldId="329"/>
            <ac:picMk id="40" creationId="{AABC24E8-E8F7-6A77-C692-BE93409DCF04}"/>
          </ac:picMkLst>
        </pc:picChg>
      </pc:sldChg>
      <pc:sldChg chg="addSp delSp modSp add mod">
        <pc:chgData name="仲谷天芽_沼津" userId="84a14a63-7b00-4587-94f3-ca76b914f141" providerId="ADAL" clId="{D898A15B-4252-4A59-B210-A3B7ED465561}" dt="2024-07-01T08:14:49.014" v="5947" actId="1076"/>
        <pc:sldMkLst>
          <pc:docMk/>
          <pc:sldMk cId="691201425" sldId="330"/>
        </pc:sldMkLst>
        <pc:spChg chg="add mod ord">
          <ac:chgData name="仲谷天芽_沼津" userId="84a14a63-7b00-4587-94f3-ca76b914f141" providerId="ADAL" clId="{D898A15B-4252-4A59-B210-A3B7ED465561}" dt="2024-07-01T07:52:20.259" v="5380" actId="167"/>
          <ac:spMkLst>
            <pc:docMk/>
            <pc:sldMk cId="691201425" sldId="330"/>
            <ac:spMk id="2" creationId="{A67ECE21-5BC4-E8BB-DF65-71D2D1C84A7C}"/>
          </ac:spMkLst>
        </pc:spChg>
        <pc:spChg chg="add mod ord">
          <ac:chgData name="仲谷天芽_沼津" userId="84a14a63-7b00-4587-94f3-ca76b914f141" providerId="ADAL" clId="{D898A15B-4252-4A59-B210-A3B7ED465561}" dt="2024-07-01T08:11:34.180" v="5900" actId="1076"/>
          <ac:spMkLst>
            <pc:docMk/>
            <pc:sldMk cId="691201425" sldId="330"/>
            <ac:spMk id="12" creationId="{A8203EB5-21A0-1B83-334C-813F90CDA118}"/>
          </ac:spMkLst>
        </pc:spChg>
        <pc:spChg chg="add mod ord">
          <ac:chgData name="仲谷天芽_沼津" userId="84a14a63-7b00-4587-94f3-ca76b914f141" providerId="ADAL" clId="{D898A15B-4252-4A59-B210-A3B7ED465561}" dt="2024-07-01T08:11:27.433" v="5884" actId="1076"/>
          <ac:spMkLst>
            <pc:docMk/>
            <pc:sldMk cId="691201425" sldId="330"/>
            <ac:spMk id="13" creationId="{66EFCCC0-8EC7-CE58-1E42-8915757E4FD3}"/>
          </ac:spMkLst>
        </pc:spChg>
        <pc:spChg chg="add mod ord">
          <ac:chgData name="仲谷天芽_沼津" userId="84a14a63-7b00-4587-94f3-ca76b914f141" providerId="ADAL" clId="{D898A15B-4252-4A59-B210-A3B7ED465561}" dt="2024-07-01T08:14:49.014" v="5947" actId="1076"/>
          <ac:spMkLst>
            <pc:docMk/>
            <pc:sldMk cId="691201425" sldId="330"/>
            <ac:spMk id="14" creationId="{1A10AA74-470A-1D49-199B-6B626D706CA6}"/>
          </ac:spMkLst>
        </pc:spChg>
        <pc:spChg chg="add del mod ord">
          <ac:chgData name="仲谷天芽_沼津" userId="84a14a63-7b00-4587-94f3-ca76b914f141" providerId="ADAL" clId="{D898A15B-4252-4A59-B210-A3B7ED465561}" dt="2024-07-01T07:52:16.633" v="5377" actId="478"/>
          <ac:spMkLst>
            <pc:docMk/>
            <pc:sldMk cId="691201425" sldId="330"/>
            <ac:spMk id="15" creationId="{CFDDC186-C76B-3A20-77FC-C71A971EE1BC}"/>
          </ac:spMkLst>
        </pc:spChg>
        <pc:spChg chg="add mod">
          <ac:chgData name="仲谷天芽_沼津" userId="84a14a63-7b00-4587-94f3-ca76b914f141" providerId="ADAL" clId="{D898A15B-4252-4A59-B210-A3B7ED465561}" dt="2024-06-30T06:04:21.297" v="5009" actId="571"/>
          <ac:spMkLst>
            <pc:docMk/>
            <pc:sldMk cId="691201425" sldId="330"/>
            <ac:spMk id="16" creationId="{51669828-EC58-6DDD-B0CA-FA054A3CFDC9}"/>
          </ac:spMkLst>
        </pc:spChg>
        <pc:spChg chg="add mod">
          <ac:chgData name="仲谷天芽_沼津" userId="84a14a63-7b00-4587-94f3-ca76b914f141" providerId="ADAL" clId="{D898A15B-4252-4A59-B210-A3B7ED465561}" dt="2024-06-30T06:04:21.297" v="5009" actId="571"/>
          <ac:spMkLst>
            <pc:docMk/>
            <pc:sldMk cId="691201425" sldId="330"/>
            <ac:spMk id="19" creationId="{EABE71BF-C317-2264-522A-B206E2EA6384}"/>
          </ac:spMkLst>
        </pc:spChg>
        <pc:spChg chg="mod">
          <ac:chgData name="仲谷天芽_沼津" userId="84a14a63-7b00-4587-94f3-ca76b914f141" providerId="ADAL" clId="{D898A15B-4252-4A59-B210-A3B7ED465561}" dt="2024-06-30T04:43:25.794" v="2569" actId="1076"/>
          <ac:spMkLst>
            <pc:docMk/>
            <pc:sldMk cId="691201425" sldId="330"/>
            <ac:spMk id="28" creationId="{ED9595FC-6F38-2652-3258-F311A485B81A}"/>
          </ac:spMkLst>
        </pc:spChg>
        <pc:spChg chg="del mod">
          <ac:chgData name="仲谷天芽_沼津" userId="84a14a63-7b00-4587-94f3-ca76b914f141" providerId="ADAL" clId="{D898A15B-4252-4A59-B210-A3B7ED465561}" dt="2024-07-01T08:07:20.761" v="5560" actId="478"/>
          <ac:spMkLst>
            <pc:docMk/>
            <pc:sldMk cId="691201425" sldId="330"/>
            <ac:spMk id="41" creationId="{CACDDB44-36B5-BA24-5AA7-1CA2893DECDA}"/>
          </ac:spMkLst>
        </pc:spChg>
        <pc:spChg chg="del">
          <ac:chgData name="仲谷天芽_沼津" userId="84a14a63-7b00-4587-94f3-ca76b914f141" providerId="ADAL" clId="{D898A15B-4252-4A59-B210-A3B7ED465561}" dt="2024-06-30T05:54:06.146" v="3787" actId="478"/>
          <ac:spMkLst>
            <pc:docMk/>
            <pc:sldMk cId="691201425" sldId="330"/>
            <ac:spMk id="43" creationId="{4668D1C6-C253-F202-8ED5-6D610340BACF}"/>
          </ac:spMkLst>
        </pc:spChg>
        <pc:spChg chg="del">
          <ac:chgData name="仲谷天芽_沼津" userId="84a14a63-7b00-4587-94f3-ca76b914f141" providerId="ADAL" clId="{D898A15B-4252-4A59-B210-A3B7ED465561}" dt="2024-06-30T05:54:06.880" v="3788" actId="478"/>
          <ac:spMkLst>
            <pc:docMk/>
            <pc:sldMk cId="691201425" sldId="330"/>
            <ac:spMk id="44" creationId="{20E318E0-322B-8A00-7BF5-EB185FB49F4A}"/>
          </ac:spMkLst>
        </pc:spChg>
        <pc:spChg chg="del mod">
          <ac:chgData name="仲谷天芽_沼津" userId="84a14a63-7b00-4587-94f3-ca76b914f141" providerId="ADAL" clId="{D898A15B-4252-4A59-B210-A3B7ED465561}" dt="2024-06-30T05:54:00.305" v="3786" actId="478"/>
          <ac:spMkLst>
            <pc:docMk/>
            <pc:sldMk cId="691201425" sldId="330"/>
            <ac:spMk id="45" creationId="{02691DE9-27DC-F06E-F39C-B961A65C446A}"/>
          </ac:spMkLst>
        </pc:spChg>
        <pc:spChg chg="mod">
          <ac:chgData name="仲谷天芽_沼津" userId="84a14a63-7b00-4587-94f3-ca76b914f141" providerId="ADAL" clId="{D898A15B-4252-4A59-B210-A3B7ED465561}" dt="2024-06-30T04:45:51.234" v="2660" actId="207"/>
          <ac:spMkLst>
            <pc:docMk/>
            <pc:sldMk cId="691201425" sldId="330"/>
            <ac:spMk id="65" creationId="{E73913D1-57AE-B3D5-4B47-512E04977038}"/>
          </ac:spMkLst>
        </pc:spChg>
        <pc:spChg chg="mod">
          <ac:chgData name="仲谷天芽_沼津" userId="84a14a63-7b00-4587-94f3-ca76b914f141" providerId="ADAL" clId="{D898A15B-4252-4A59-B210-A3B7ED465561}" dt="2024-06-30T04:45:40.246" v="2658" actId="14100"/>
          <ac:spMkLst>
            <pc:docMk/>
            <pc:sldMk cId="691201425" sldId="330"/>
            <ac:spMk id="74" creationId="{03549F72-75F2-AB0E-EC2A-9243717F9676}"/>
          </ac:spMkLst>
        </pc:spChg>
        <pc:spChg chg="mod">
          <ac:chgData name="仲谷天芽_沼津" userId="84a14a63-7b00-4587-94f3-ca76b914f141" providerId="ADAL" clId="{D898A15B-4252-4A59-B210-A3B7ED465561}" dt="2024-06-30T04:46:32.753" v="2709" actId="14100"/>
          <ac:spMkLst>
            <pc:docMk/>
            <pc:sldMk cId="691201425" sldId="330"/>
            <ac:spMk id="78" creationId="{1D35F42A-6323-2DB3-B068-BEEC4BF79D01}"/>
          </ac:spMkLst>
        </pc:spChg>
        <pc:spChg chg="mod">
          <ac:chgData name="仲谷天芽_沼津" userId="84a14a63-7b00-4587-94f3-ca76b914f141" providerId="ADAL" clId="{D898A15B-4252-4A59-B210-A3B7ED465561}" dt="2024-07-01T08:12:43.755" v="5903" actId="20577"/>
          <ac:spMkLst>
            <pc:docMk/>
            <pc:sldMk cId="691201425" sldId="330"/>
            <ac:spMk id="82" creationId="{6EBE3E1D-1662-D26C-CBFA-B360A9F8BC84}"/>
          </ac:spMkLst>
        </pc:spChg>
        <pc:picChg chg="del">
          <ac:chgData name="仲谷天芽_沼津" userId="84a14a63-7b00-4587-94f3-ca76b914f141" providerId="ADAL" clId="{D898A15B-4252-4A59-B210-A3B7ED465561}" dt="2024-06-30T04:43:15.764" v="2565" actId="478"/>
          <ac:picMkLst>
            <pc:docMk/>
            <pc:sldMk cId="691201425" sldId="330"/>
            <ac:picMk id="2" creationId="{6498C871-2BFB-091C-D3AD-0163D8499331}"/>
          </ac:picMkLst>
        </pc:picChg>
        <pc:picChg chg="del mod">
          <ac:chgData name="仲谷天芽_沼津" userId="84a14a63-7b00-4587-94f3-ca76b914f141" providerId="ADAL" clId="{D898A15B-4252-4A59-B210-A3B7ED465561}" dt="2024-06-30T04:43:42.262" v="2574" actId="478"/>
          <ac:picMkLst>
            <pc:docMk/>
            <pc:sldMk cId="691201425" sldId="330"/>
            <ac:picMk id="3" creationId="{E6244A24-1FB0-8E26-F714-FB2D3BB58508}"/>
          </ac:picMkLst>
        </pc:picChg>
        <pc:picChg chg="del">
          <ac:chgData name="仲谷天芽_沼津" userId="84a14a63-7b00-4587-94f3-ca76b914f141" providerId="ADAL" clId="{D898A15B-4252-4A59-B210-A3B7ED465561}" dt="2024-06-30T04:43:34.014" v="2572" actId="478"/>
          <ac:picMkLst>
            <pc:docMk/>
            <pc:sldMk cId="691201425" sldId="330"/>
            <ac:picMk id="6" creationId="{01244919-904D-7EFF-DAC5-CDD2F09ED7AE}"/>
          </ac:picMkLst>
        </pc:picChg>
        <pc:picChg chg="del">
          <ac:chgData name="仲谷天芽_沼津" userId="84a14a63-7b00-4587-94f3-ca76b914f141" providerId="ADAL" clId="{D898A15B-4252-4A59-B210-A3B7ED465561}" dt="2024-06-30T04:43:32.860" v="2571" actId="478"/>
          <ac:picMkLst>
            <pc:docMk/>
            <pc:sldMk cId="691201425" sldId="330"/>
            <ac:picMk id="7" creationId="{B1924941-4FDE-967B-84C4-73AF56B78DDE}"/>
          </ac:picMkLst>
        </pc:picChg>
        <pc:picChg chg="add mod">
          <ac:chgData name="仲谷天芽_沼津" userId="84a14a63-7b00-4587-94f3-ca76b914f141" providerId="ADAL" clId="{D898A15B-4252-4A59-B210-A3B7ED465561}" dt="2024-06-30T04:43:56.499" v="2578" actId="1076"/>
          <ac:picMkLst>
            <pc:docMk/>
            <pc:sldMk cId="691201425" sldId="330"/>
            <ac:picMk id="8" creationId="{881E89CB-6ED9-A95C-1F3E-94F890A4E1C5}"/>
          </ac:picMkLst>
        </pc:picChg>
        <pc:picChg chg="add mod">
          <ac:chgData name="仲谷天芽_沼津" userId="84a14a63-7b00-4587-94f3-ca76b914f141" providerId="ADAL" clId="{D898A15B-4252-4A59-B210-A3B7ED465561}" dt="2024-06-30T04:44:09.576" v="2581" actId="1076"/>
          <ac:picMkLst>
            <pc:docMk/>
            <pc:sldMk cId="691201425" sldId="330"/>
            <ac:picMk id="9" creationId="{4625011D-B4DA-E521-0FD6-DCBDF75B2382}"/>
          </ac:picMkLst>
        </pc:picChg>
        <pc:picChg chg="add mod">
          <ac:chgData name="仲谷天芽_沼津" userId="84a14a63-7b00-4587-94f3-ca76b914f141" providerId="ADAL" clId="{D898A15B-4252-4A59-B210-A3B7ED465561}" dt="2024-06-30T04:44:31.554" v="2588" actId="1076"/>
          <ac:picMkLst>
            <pc:docMk/>
            <pc:sldMk cId="691201425" sldId="330"/>
            <ac:picMk id="11" creationId="{8A644676-CBBE-C128-5B7C-E711B050574F}"/>
          </ac:picMkLst>
        </pc:picChg>
        <pc:picChg chg="add mod">
          <ac:chgData name="仲谷天芽_沼津" userId="84a14a63-7b00-4587-94f3-ca76b914f141" providerId="ADAL" clId="{D898A15B-4252-4A59-B210-A3B7ED465561}" dt="2024-06-30T06:04:21.297" v="5009" actId="571"/>
          <ac:picMkLst>
            <pc:docMk/>
            <pc:sldMk cId="691201425" sldId="330"/>
            <ac:picMk id="17" creationId="{B727DA40-F41C-D21A-D291-33FD2EF19CEA}"/>
          </ac:picMkLst>
        </pc:picChg>
        <pc:picChg chg="add mod">
          <ac:chgData name="仲谷天芽_沼津" userId="84a14a63-7b00-4587-94f3-ca76b914f141" providerId="ADAL" clId="{D898A15B-4252-4A59-B210-A3B7ED465561}" dt="2024-06-30T06:04:21.297" v="5009" actId="571"/>
          <ac:picMkLst>
            <pc:docMk/>
            <pc:sldMk cId="691201425" sldId="330"/>
            <ac:picMk id="18" creationId="{0AD55403-FDEA-694F-4DF6-4216DA5B4152}"/>
          </ac:picMkLst>
        </pc:picChg>
        <pc:picChg chg="add mod">
          <ac:chgData name="仲谷天芽_沼津" userId="84a14a63-7b00-4587-94f3-ca76b914f141" providerId="ADAL" clId="{D898A15B-4252-4A59-B210-A3B7ED465561}" dt="2024-06-30T06:04:21.297" v="5009" actId="571"/>
          <ac:picMkLst>
            <pc:docMk/>
            <pc:sldMk cId="691201425" sldId="330"/>
            <ac:picMk id="20" creationId="{03FF87C4-2DC9-5E7A-2DED-51480E18AFE2}"/>
          </ac:picMkLst>
        </pc:picChg>
        <pc:picChg chg="add mod">
          <ac:chgData name="仲谷天芽_沼津" userId="84a14a63-7b00-4587-94f3-ca76b914f141" providerId="ADAL" clId="{D898A15B-4252-4A59-B210-A3B7ED465561}" dt="2024-06-30T06:04:21.297" v="5009" actId="571"/>
          <ac:picMkLst>
            <pc:docMk/>
            <pc:sldMk cId="691201425" sldId="330"/>
            <ac:picMk id="21" creationId="{571377D2-1317-4A0E-FA2A-241B17D72D94}"/>
          </ac:picMkLst>
        </pc:picChg>
        <pc:picChg chg="add mod">
          <ac:chgData name="仲谷天芽_沼津" userId="84a14a63-7b00-4587-94f3-ca76b914f141" providerId="ADAL" clId="{D898A15B-4252-4A59-B210-A3B7ED465561}" dt="2024-06-30T06:04:21.297" v="5009" actId="571"/>
          <ac:picMkLst>
            <pc:docMk/>
            <pc:sldMk cId="691201425" sldId="330"/>
            <ac:picMk id="22" creationId="{F926C233-554C-66E4-227A-A79F2E3CC9C2}"/>
          </ac:picMkLst>
        </pc:picChg>
        <pc:picChg chg="del mod">
          <ac:chgData name="仲谷天芽_沼津" userId="84a14a63-7b00-4587-94f3-ca76b914f141" providerId="ADAL" clId="{D898A15B-4252-4A59-B210-A3B7ED465561}" dt="2024-06-30T04:44:02.234" v="2580" actId="478"/>
          <ac:picMkLst>
            <pc:docMk/>
            <pc:sldMk cId="691201425" sldId="330"/>
            <ac:picMk id="39" creationId="{13153372-D0D2-1A3E-CD74-EDCB71C2B138}"/>
          </ac:picMkLst>
        </pc:picChg>
      </pc:sldChg>
      <pc:sldChg chg="add del">
        <pc:chgData name="仲谷天芽_沼津" userId="84a14a63-7b00-4587-94f3-ca76b914f141" providerId="ADAL" clId="{D898A15B-4252-4A59-B210-A3B7ED465561}" dt="2024-06-30T04:34:26.093" v="2516"/>
        <pc:sldMkLst>
          <pc:docMk/>
          <pc:sldMk cId="1010010356" sldId="330"/>
        </pc:sldMkLst>
      </pc:sldChg>
      <pc:sldChg chg="addSp delSp modSp add del mod delAnim">
        <pc:chgData name="仲谷天芽_沼津" userId="84a14a63-7b00-4587-94f3-ca76b914f141" providerId="ADAL" clId="{D898A15B-4252-4A59-B210-A3B7ED465561}" dt="2024-06-30T07:03:18.784" v="5173" actId="47"/>
        <pc:sldMkLst>
          <pc:docMk/>
          <pc:sldMk cId="283036057" sldId="331"/>
        </pc:sldMkLst>
        <pc:spChg chg="add mod ord">
          <ac:chgData name="仲谷天芽_沼津" userId="84a14a63-7b00-4587-94f3-ca76b914f141" providerId="ADAL" clId="{D898A15B-4252-4A59-B210-A3B7ED465561}" dt="2024-06-30T07:02:29.584" v="5167" actId="1076"/>
          <ac:spMkLst>
            <pc:docMk/>
            <pc:sldMk cId="283036057" sldId="331"/>
            <ac:spMk id="4" creationId="{736AC86F-A94A-B341-F847-FF7653CC8477}"/>
          </ac:spMkLst>
        </pc:spChg>
        <pc:picChg chg="del mod">
          <ac:chgData name="仲谷天芽_沼津" userId="84a14a63-7b00-4587-94f3-ca76b914f141" providerId="ADAL" clId="{D898A15B-4252-4A59-B210-A3B7ED465561}" dt="2024-06-30T07:01:54.037" v="5143" actId="478"/>
          <ac:picMkLst>
            <pc:docMk/>
            <pc:sldMk cId="283036057" sldId="331"/>
            <ac:picMk id="14" creationId="{EA57611D-34A7-D31E-A519-F009933A0337}"/>
          </ac:picMkLst>
        </pc:picChg>
      </pc:sldChg>
    </pc:docChg>
  </pc:docChgLst>
  <pc:docChgLst>
    <pc:chgData name="仲谷天芽_沼津" userId="84a14a63-7b00-4587-94f3-ca76b914f141" providerId="ADAL" clId="{6D8C16E1-5707-054A-9E84-BE9BAE37C8AF}"/>
    <pc:docChg chg="undo redo custSel modSld">
      <pc:chgData name="仲谷天芽_沼津" userId="84a14a63-7b00-4587-94f3-ca76b914f141" providerId="ADAL" clId="{6D8C16E1-5707-054A-9E84-BE9BAE37C8AF}" dt="2024-07-05T00:34:36.637" v="26" actId="1076"/>
      <pc:docMkLst>
        <pc:docMk/>
      </pc:docMkLst>
      <pc:sldChg chg="modSp">
        <pc:chgData name="仲谷天芽_沼津" userId="84a14a63-7b00-4587-94f3-ca76b914f141" providerId="ADAL" clId="{6D8C16E1-5707-054A-9E84-BE9BAE37C8AF}" dt="2024-07-05T00:34:36.637" v="26" actId="1076"/>
        <pc:sldMkLst>
          <pc:docMk/>
          <pc:sldMk cId="1233786308" sldId="329"/>
        </pc:sldMkLst>
        <pc:spChg chg="mod">
          <ac:chgData name="仲谷天芽_沼津" userId="84a14a63-7b00-4587-94f3-ca76b914f141" providerId="ADAL" clId="{6D8C16E1-5707-054A-9E84-BE9BAE37C8AF}" dt="2024-07-05T00:34:36.637" v="26" actId="1076"/>
          <ac:spMkLst>
            <pc:docMk/>
            <pc:sldMk cId="1233786308" sldId="329"/>
            <ac:spMk id="45" creationId="{02691DE9-27DC-F06E-F39C-B961A65C446A}"/>
          </ac:spMkLst>
        </pc:spChg>
        <pc:spChg chg="mod">
          <ac:chgData name="仲谷天芽_沼津" userId="84a14a63-7b00-4587-94f3-ca76b914f141" providerId="ADAL" clId="{6D8C16E1-5707-054A-9E84-BE9BAE37C8AF}" dt="2024-07-05T00:17:08.942" v="14" actId="1076"/>
          <ac:spMkLst>
            <pc:docMk/>
            <pc:sldMk cId="1233786308" sldId="329"/>
            <ac:spMk id="82" creationId="{6EBE3E1D-1662-D26C-CBFA-B360A9F8BC84}"/>
          </ac:spMkLst>
        </pc:spChg>
      </pc:sldChg>
    </pc:docChg>
  </pc:docChgLst>
  <pc:docChgLst>
    <pc:chgData name="宇佐見祥_沼津" userId="S::d21105@numazu.kosen-ac.jp::78b708c0-bc94-4bf4-a3fa-b0cc4f38bc79" providerId="AD" clId="Web-{79A639B2-76C6-4DE8-B63C-A5EE0EBF3749}"/>
    <pc:docChg chg="modSld">
      <pc:chgData name="宇佐見祥_沼津" userId="S::d21105@numazu.kosen-ac.jp::78b708c0-bc94-4bf4-a3fa-b0cc4f38bc79" providerId="AD" clId="Web-{79A639B2-76C6-4DE8-B63C-A5EE0EBF3749}" dt="2024-07-04T13:37:40.236" v="3" actId="1076"/>
      <pc:docMkLst>
        <pc:docMk/>
      </pc:docMkLst>
      <pc:sldChg chg="addSp modSp">
        <pc:chgData name="宇佐見祥_沼津" userId="S::d21105@numazu.kosen-ac.jp::78b708c0-bc94-4bf4-a3fa-b0cc4f38bc79" providerId="AD" clId="Web-{79A639B2-76C6-4DE8-B63C-A5EE0EBF3749}" dt="2024-07-04T13:37:40.236" v="3" actId="1076"/>
        <pc:sldMkLst>
          <pc:docMk/>
          <pc:sldMk cId="1244894219" sldId="280"/>
        </pc:sldMkLst>
        <pc:picChg chg="add mod">
          <ac:chgData name="宇佐見祥_沼津" userId="S::d21105@numazu.kosen-ac.jp::78b708c0-bc94-4bf4-a3fa-b0cc4f38bc79" providerId="AD" clId="Web-{79A639B2-76C6-4DE8-B63C-A5EE0EBF3749}" dt="2024-07-04T13:37:40.236" v="3" actId="1076"/>
          <ac:picMkLst>
            <pc:docMk/>
            <pc:sldMk cId="1244894219" sldId="280"/>
            <ac:picMk id="2" creationId="{AE95046C-A688-06AF-0670-6C0031DB4A5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B2EFE4-A2F9-433F-B21A-4A5CBC7801DF}" type="datetimeFigureOut">
              <a:t>2024/10/30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C28DD-64FB-4CBB-92A2-68CA0C0437FD}" type="slidenum">
              <a:t>‹#›</a:t>
            </a:fld>
            <a:endParaRPr kumimoji="1" lang="ja-JP" altLang="en-US"/>
          </a:p>
        </p:txBody>
      </p:sp>
    </p:spTree>
    <p:extLst>
      <p:ext uri="{BB962C8B-B14F-4D97-AF65-F5344CB8AC3E}">
        <p14:creationId xmlns:p14="http://schemas.microsoft.com/office/powerpoint/2010/main" val="5483925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a typeface="游ゴシック"/>
              </a:rPr>
              <a:t>台本「」</a:t>
            </a:r>
            <a:r>
              <a:rPr lang="en-US" altLang="ja-JP">
                <a:ea typeface="游ゴシック"/>
              </a:rPr>
              <a:t>  </a:t>
            </a:r>
            <a:r>
              <a:rPr lang="ja-JP" altLang="en-US">
                <a:ea typeface="游ゴシック"/>
              </a:rPr>
              <a:t>  ＊発表者が読み上げるところ＊</a:t>
            </a:r>
            <a:endParaRPr lang="ja-JP">
              <a:ea typeface="游ゴシック"/>
            </a:endParaRPr>
          </a:p>
          <a:p>
            <a:r>
              <a:rPr lang="ja-JP" altLang="en-US">
                <a:ea typeface="游ゴシック"/>
              </a:rPr>
              <a:t>補足（）</a:t>
            </a:r>
            <a:r>
              <a:rPr lang="en-US" altLang="ja-JP">
                <a:ea typeface="游ゴシック"/>
              </a:rPr>
              <a:t>  </a:t>
            </a:r>
            <a:r>
              <a:rPr lang="ja-JP" altLang="en-US">
                <a:ea typeface="游ゴシック"/>
              </a:rPr>
              <a:t>  ＊読み上げない。質問などに答えられるように書くこと＊</a:t>
            </a:r>
            <a:endParaRPr lang="ja-JP">
              <a:ea typeface="游ゴシック"/>
            </a:endParaRPr>
          </a:p>
          <a:p>
            <a:r>
              <a:rPr lang="ja-JP" altLang="en-US">
                <a:ea typeface="游ゴシック"/>
              </a:rPr>
              <a:t>その他</a:t>
            </a:r>
            <a:r>
              <a:rPr lang="en-US" altLang="ja-JP">
                <a:ea typeface="游ゴシック"/>
              </a:rPr>
              <a:t> </a:t>
            </a:r>
            <a:r>
              <a:rPr lang="ja-JP" altLang="en-US">
                <a:ea typeface="游ゴシック"/>
              </a:rPr>
              <a:t>＊＊</a:t>
            </a:r>
            <a:r>
              <a:rPr lang="en-US" altLang="ja-JP">
                <a:ea typeface="游ゴシック"/>
              </a:rPr>
              <a:t> </a:t>
            </a:r>
            <a:r>
              <a:rPr lang="ja-JP" altLang="en-US">
                <a:ea typeface="游ゴシック"/>
              </a:rPr>
              <a:t> ＊上二つ以外のもの。＊後で消す＊など＊</a:t>
            </a:r>
            <a:endParaRPr lang="ja-JP">
              <a:ea typeface="游ゴシック"/>
            </a:endParaRPr>
          </a:p>
          <a:p>
            <a:endParaRPr lang="ja-JP" altLang="en-US">
              <a:ea typeface="游ゴシック"/>
            </a:endParaRPr>
          </a:p>
          <a:p>
            <a:r>
              <a:rPr lang="ja-JP" altLang="en-US">
                <a:ea typeface="游ゴシック"/>
              </a:rPr>
              <a:t>「これから、</a:t>
            </a:r>
            <a:r>
              <a:rPr lang="en-US" altLang="ja-JP">
                <a:ea typeface="游ゴシック"/>
              </a:rPr>
              <a:t>MIRS2405</a:t>
            </a:r>
            <a:r>
              <a:rPr lang="ja-JP" altLang="en-US">
                <a:ea typeface="游ゴシック"/>
              </a:rPr>
              <a:t>、𝔊𝔘𝔏𝔏</a:t>
            </a:r>
            <a:r>
              <a:rPr lang="en-US" altLang="ja-JP" err="1">
                <a:ea typeface="游ゴシック"/>
              </a:rPr>
              <a:t>ℭ</a:t>
            </a:r>
            <a:r>
              <a:rPr lang="ja-JP" altLang="en-US" err="1">
                <a:ea typeface="游ゴシック"/>
              </a:rPr>
              <a:t>の発表を始めます</a:t>
            </a:r>
            <a:r>
              <a:rPr lang="ja-JP" altLang="en-US">
                <a:ea typeface="游ゴシック"/>
              </a:rPr>
              <a:t>。」</a:t>
            </a:r>
            <a:endParaRPr lang="ja-JP">
              <a:ea typeface="游ゴシック"/>
            </a:endParaRPr>
          </a:p>
          <a:p>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DE2C28DD-64FB-4CBB-92A2-68CA0C0437FD}" type="slidenum">
              <a:rPr lang="en-US" altLang="ja-JP"/>
              <a:t>1</a:t>
            </a:fld>
            <a:endParaRPr kumimoji="1" lang="ja-JP" altLang="en-US"/>
          </a:p>
        </p:txBody>
      </p:sp>
    </p:spTree>
    <p:extLst>
      <p:ext uri="{BB962C8B-B14F-4D97-AF65-F5344CB8AC3E}">
        <p14:creationId xmlns:p14="http://schemas.microsoft.com/office/powerpoint/2010/main" val="269504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「目次です。以下の項目に沿って発表を進めます。」</a:t>
            </a:r>
            <a:endParaRPr kumimoji="1" lang="en-US" altLang="ja-JP"/>
          </a:p>
          <a:p>
            <a:r>
              <a:rPr kumimoji="1" lang="ja-JP" altLang="en-US"/>
              <a:t>＊この項目いる？もともと作成する際に紹介することは決まってたから目次はみんな知ってる＊</a:t>
            </a:r>
          </a:p>
          <a:p>
            <a:r>
              <a:rPr lang="ja-JP" altLang="en-US">
                <a:ea typeface="游ゴシック"/>
              </a:rPr>
              <a:t>/*お客さんも来るらしいからあっていいと思う*/</a:t>
            </a:r>
          </a:p>
          <a:p>
            <a:r>
              <a:rPr lang="en-US" altLang="ja-JP"/>
              <a:t>/*</a:t>
            </a:r>
            <a:r>
              <a:rPr lang="ja-JP" altLang="en-US"/>
              <a:t>たしかに</a:t>
            </a:r>
            <a:r>
              <a:rPr lang="en-US" altLang="ja-JP"/>
              <a:t>*/</a:t>
            </a:r>
            <a:endParaRPr lang="ja-JP" altLang="en-US"/>
          </a:p>
        </p:txBody>
      </p:sp>
      <p:sp>
        <p:nvSpPr>
          <p:cNvPr id="4" name="スライド番号プレースホルダー 3"/>
          <p:cNvSpPr>
            <a:spLocks noGrp="1"/>
          </p:cNvSpPr>
          <p:nvPr>
            <p:ph type="sldNum" sz="quarter" idx="5"/>
          </p:nvPr>
        </p:nvSpPr>
        <p:spPr/>
        <p:txBody>
          <a:bodyPr/>
          <a:lstStyle/>
          <a:p>
            <a:fld id="{DE2C28DD-64FB-4CBB-92A2-68CA0C0437FD}" type="slidenum">
              <a:rPr lang="en-US" altLang="ja-JP" smtClean="0"/>
              <a:t>2</a:t>
            </a:fld>
            <a:endParaRPr kumimoji="1" lang="ja-JP" altLang="en-US"/>
          </a:p>
        </p:txBody>
      </p:sp>
    </p:spTree>
    <p:extLst>
      <p:ext uri="{BB962C8B-B14F-4D97-AF65-F5344CB8AC3E}">
        <p14:creationId xmlns:p14="http://schemas.microsoft.com/office/powerpoint/2010/main" val="2863152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p:cNvSpPr>
            <a:spLocks noGrp="1"/>
          </p:cNvSpPr>
          <p:nvPr>
            <p:ph type="sldNum" sz="quarter" idx="5"/>
          </p:nvPr>
        </p:nvSpPr>
        <p:spPr/>
        <p:txBody>
          <a:bodyPr/>
          <a:lstStyle/>
          <a:p>
            <a:fld id="{DE2C28DD-64FB-4CBB-92A2-68CA0C0437FD}" type="slidenum">
              <a:rPr lang="en-US" altLang="ja-JP" smtClean="0"/>
              <a:t>3</a:t>
            </a:fld>
            <a:endParaRPr kumimoji="1" lang="ja-JP" altLang="en-US"/>
          </a:p>
        </p:txBody>
      </p:sp>
    </p:spTree>
    <p:extLst>
      <p:ext uri="{BB962C8B-B14F-4D97-AF65-F5344CB8AC3E}">
        <p14:creationId xmlns:p14="http://schemas.microsoft.com/office/powerpoint/2010/main" val="152118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C28DD-64FB-4CBB-92A2-68CA0C0437FD}" type="slidenum">
              <a:rPr kumimoji="1" lang="en-US" altLang="ja-JP"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931486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C28DD-64FB-4CBB-92A2-68CA0C0437FD}" type="slidenum">
              <a:rPr kumimoji="1" lang="en-US" altLang="ja-JP"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5511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22943-A639-69FD-822B-18770DE0163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679172-A221-4D74-9C60-5E8F67BC2D6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00501-3AD8-E2C4-A9B0-2CE3FC42772F}"/>
              </a:ext>
            </a:extLst>
          </p:cNvPr>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a:extLst>
              <a:ext uri="{FF2B5EF4-FFF2-40B4-BE49-F238E27FC236}">
                <a16:creationId xmlns:a16="http://schemas.microsoft.com/office/drawing/2014/main" id="{7F2763AC-6FF1-4B17-9113-72DEDF1AF2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C28DD-64FB-4CBB-92A2-68CA0C0437FD}" type="slidenum">
              <a:rPr kumimoji="1" lang="en-US" altLang="ja-JP"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678827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5B1DD-06F7-7BEB-A53C-2BC8A0CB40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432E5C-1EBF-7727-3FB6-88194084683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281B201-638E-607C-6569-F1FA34328F2A}"/>
              </a:ext>
            </a:extLst>
          </p:cNvPr>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a:extLst>
              <a:ext uri="{FF2B5EF4-FFF2-40B4-BE49-F238E27FC236}">
                <a16:creationId xmlns:a16="http://schemas.microsoft.com/office/drawing/2014/main" id="{B1B2E96F-2F1E-5AB3-F577-7DD81B866D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C28DD-64FB-4CBB-92A2-68CA0C0437FD}" type="slidenum">
              <a:rPr kumimoji="1" lang="en-US" altLang="ja-JP"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33570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5C2A2-B1EE-A924-9F4D-C8F37CA0BAF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5C31FC8-9847-0EA7-27D4-FBD99DBB07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2A29ECC-E635-0F44-A41F-5A7AAA79FC1A}"/>
              </a:ext>
            </a:extLst>
          </p:cNvPr>
          <p:cNvSpPr>
            <a:spLocks noGrp="1"/>
          </p:cNvSpPr>
          <p:nvPr>
            <p:ph type="body" idx="1"/>
          </p:nvPr>
        </p:nvSpPr>
        <p:spPr/>
        <p:txBody>
          <a:bodyPr/>
          <a:lstStyle/>
          <a:p>
            <a:endParaRPr kumimoji="1" lang="en-US" altLang="ja-JP" dirty="0">
              <a:ea typeface="游ゴシック"/>
            </a:endParaRPr>
          </a:p>
        </p:txBody>
      </p:sp>
      <p:sp>
        <p:nvSpPr>
          <p:cNvPr id="4" name="スライド番号プレースホルダー 3">
            <a:extLst>
              <a:ext uri="{FF2B5EF4-FFF2-40B4-BE49-F238E27FC236}">
                <a16:creationId xmlns:a16="http://schemas.microsoft.com/office/drawing/2014/main" id="{7C231587-0E92-0D41-2E96-49FA0721BB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2C28DD-64FB-4CBB-92A2-68CA0C0437FD}" type="slidenum">
              <a:rPr kumimoji="1" lang="en-US" altLang="ja-JP"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6889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01A4B-5E69-4A68-B129-8B284E6FA21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1352C8B-5E4B-49C6-8C5C-C922AAF8B7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F0F275-747C-42C3-894A-581F4CA4BFAF}"/>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3FA82389-795B-4224-963E-FCF99FCAEA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C736B4-BADC-4472-9514-AE4800C99973}"/>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1545110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6EB58-551B-4A7C-B580-6E3F5B85A81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BB8E50-1A6B-44CE-8182-B5C45A8860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015B8B-98F4-473C-82F4-5921E2C8D297}"/>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87D2765B-22C5-445B-A30D-F5D0898F57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C6F98D-4702-48C5-A8BC-CC2D392F5936}"/>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324792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C79D9-D28E-410F-B304-53388C2C4D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DBAD8-9D42-4230-B382-B70EC80D6EC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E3913C-5072-4969-B9EB-A4D2FDAD0F05}"/>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BB69B36A-4649-4F33-9E1D-1979B21498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DEB9F7-D044-4844-A3BE-158D87A56FE5}"/>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56115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A93C7E-D232-4983-B747-6E4A7D5F17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115F75-D3C3-4FF2-886A-02FE3A3811B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CFF8E9D-4623-49DA-A134-1C34F64B2A6F}"/>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3CE1AFEB-7542-4AE9-9DF1-30192F3D5C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F2BB39-8850-434D-8090-24E95B9C5154}"/>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251404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0D9E2-AC0A-47EC-935E-A98ED7C57A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09747E7-CA1D-45D6-BCED-49D1336B4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DC885E-BC97-4656-9DF7-05E7A12889E2}"/>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5B89D4FC-E3E7-4E8A-AFE0-A861E6E887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535ABB-3B1E-4587-B32D-3AA7F12ED7B5}"/>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103075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6C204-EEE8-4204-BBC4-7C1E0FD929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AB02311-34CE-4A51-9D51-AB41E36CEF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DEC68D4-D7C1-42F2-B1EC-03C27618562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0E39D23-1353-43E5-9B02-5EA24670578A}"/>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6" name="フッター プレースホルダー 5">
            <a:extLst>
              <a:ext uri="{FF2B5EF4-FFF2-40B4-BE49-F238E27FC236}">
                <a16:creationId xmlns:a16="http://schemas.microsoft.com/office/drawing/2014/main" id="{FC2A5FD9-BB06-49BC-8B50-06CF3D8E4F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25ED54-B56D-4F62-B425-C92EF1FFED8B}"/>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3408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8E041B-1A64-4D67-94BC-980476EBA2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6F13531-923C-4DA5-BA8C-0F610BE92E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D9E5071-443B-4D8D-BDA6-D4F12DC14F7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0777EF-B195-45E7-8685-A2D8846E7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5D195E-9548-47E4-9D19-7F6B6974E17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F99C5E-7ECB-42D9-ABC2-76850CDDEBDC}"/>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8" name="フッター プレースホルダー 7">
            <a:extLst>
              <a:ext uri="{FF2B5EF4-FFF2-40B4-BE49-F238E27FC236}">
                <a16:creationId xmlns:a16="http://schemas.microsoft.com/office/drawing/2014/main" id="{D86A51AD-4902-48EB-85DC-2146E97894D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503AA6-4B48-4878-93AE-7927021EBD24}"/>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51560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78CECC-3773-43EA-8DDD-4B4C500CA9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C57C57-AC80-4B4A-B303-DFE156B1EDAE}"/>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4" name="フッター プレースホルダー 3">
            <a:extLst>
              <a:ext uri="{FF2B5EF4-FFF2-40B4-BE49-F238E27FC236}">
                <a16:creationId xmlns:a16="http://schemas.microsoft.com/office/drawing/2014/main" id="{05757887-0EC8-4F26-8D02-373B2C2DC9B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22A7889-749C-4264-9055-266035E8132C}"/>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2378365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33C785E-716F-4712-8C26-7A7DEA0ED815}"/>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3" name="フッター プレースホルダー 2">
            <a:extLst>
              <a:ext uri="{FF2B5EF4-FFF2-40B4-BE49-F238E27FC236}">
                <a16:creationId xmlns:a16="http://schemas.microsoft.com/office/drawing/2014/main" id="{34412B1B-1EF2-4504-991A-8B04339E9B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894014-891E-4702-833C-46626C14885D}"/>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254035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EF3251-3BBB-4599-ACF8-98F20B16440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1F776B-7EC2-4D78-8E83-2E4773C12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5D3CE86-00C2-4C4F-B85F-6959509C7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38DB16-3D08-421D-9350-5828CF8B68EE}"/>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6" name="フッター プレースホルダー 5">
            <a:extLst>
              <a:ext uri="{FF2B5EF4-FFF2-40B4-BE49-F238E27FC236}">
                <a16:creationId xmlns:a16="http://schemas.microsoft.com/office/drawing/2014/main" id="{A06E80A8-CA31-4EF7-8B99-517EFC621E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F08F418-C1E7-4CC3-83B8-C303983B43FC}"/>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5120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689852-189A-47FF-9CD0-DB6022BECA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31F527B-F07F-4704-8B71-56FE23718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6DC639-2F1A-4E8F-AFF4-012B151FF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46492E-9697-49B4-9D13-8B8F66B81160}"/>
              </a:ext>
            </a:extLst>
          </p:cNvPr>
          <p:cNvSpPr>
            <a:spLocks noGrp="1"/>
          </p:cNvSpPr>
          <p:nvPr>
            <p:ph type="dt" sz="half" idx="10"/>
          </p:nvPr>
        </p:nvSpPr>
        <p:spPr/>
        <p:txBody>
          <a:bodyPr/>
          <a:lstStyle/>
          <a:p>
            <a:fld id="{67B97040-87E2-43EB-B0FC-AE12A3945771}" type="datetimeFigureOut">
              <a:rPr kumimoji="1" lang="ja-JP" altLang="en-US" smtClean="0"/>
              <a:t>2024/10/30</a:t>
            </a:fld>
            <a:endParaRPr kumimoji="1" lang="ja-JP" altLang="en-US"/>
          </a:p>
        </p:txBody>
      </p:sp>
      <p:sp>
        <p:nvSpPr>
          <p:cNvPr id="6" name="フッター プレースホルダー 5">
            <a:extLst>
              <a:ext uri="{FF2B5EF4-FFF2-40B4-BE49-F238E27FC236}">
                <a16:creationId xmlns:a16="http://schemas.microsoft.com/office/drawing/2014/main" id="{2B5812F3-446F-4559-9B6F-7EA66222E1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A5E90-B675-474E-8C7F-D6010BACD1F0}"/>
              </a:ext>
            </a:extLst>
          </p:cNvPr>
          <p:cNvSpPr>
            <a:spLocks noGrp="1"/>
          </p:cNvSpPr>
          <p:nvPr>
            <p:ph type="sldNum" sz="quarter" idx="12"/>
          </p:nvPr>
        </p:nvSpPr>
        <p:spPr/>
        <p:txBody>
          <a:body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93208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9E3DB"/>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C6095E-5853-4404-8CA3-B37475A186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3C6140-4F3D-4BCA-A867-89B6C1FB1B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877209-FC20-4D38-8B61-20B209108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97040-87E2-43EB-B0FC-AE12A3945771}" type="datetimeFigureOut">
              <a:rPr kumimoji="1" lang="ja-JP" altLang="en-US" smtClean="0"/>
              <a:t>2024/10/30</a:t>
            </a:fld>
            <a:endParaRPr kumimoji="1" lang="ja-JP" altLang="en-US"/>
          </a:p>
        </p:txBody>
      </p:sp>
      <p:sp>
        <p:nvSpPr>
          <p:cNvPr id="5" name="フッター プレースホルダー 4">
            <a:extLst>
              <a:ext uri="{FF2B5EF4-FFF2-40B4-BE49-F238E27FC236}">
                <a16:creationId xmlns:a16="http://schemas.microsoft.com/office/drawing/2014/main" id="{0C543997-2FB7-4171-9B15-545CC445E0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A71FDF-F5C5-4819-AE32-5FE60DA80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E6FF-2C1D-4464-B923-647E5550A62D}" type="slidenum">
              <a:rPr kumimoji="1" lang="ja-JP" altLang="en-US" smtClean="0"/>
              <a:t>‹#›</a:t>
            </a:fld>
            <a:endParaRPr kumimoji="1" lang="ja-JP" altLang="en-US"/>
          </a:p>
        </p:txBody>
      </p:sp>
    </p:spTree>
    <p:extLst>
      <p:ext uri="{BB962C8B-B14F-4D97-AF65-F5344CB8AC3E}">
        <p14:creationId xmlns:p14="http://schemas.microsoft.com/office/powerpoint/2010/main" val="136856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B966AE72-1324-8AE1-795E-E9CCB5EB4442}"/>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55F83EBD-482B-B599-74D3-B4703E6ABB0C}"/>
              </a:ext>
            </a:extLst>
          </p:cNvPr>
          <p:cNvSpPr/>
          <p:nvPr/>
        </p:nvSpPr>
        <p:spPr>
          <a:xfrm>
            <a:off x="492428" y="816452"/>
            <a:ext cx="11207144" cy="2473549"/>
          </a:xfrm>
          <a:prstGeom prst="rect">
            <a:avLst/>
          </a:prstGeom>
          <a:solidFill>
            <a:srgbClr val="E9E3DB"/>
          </a:solidFill>
          <a:ln>
            <a:solidFill>
              <a:srgbClr val="E9E3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8C4F7F6-784C-49F3-F463-71C906B564F0}"/>
              </a:ext>
            </a:extLst>
          </p:cNvPr>
          <p:cNvSpPr>
            <a:spLocks noGrp="1"/>
          </p:cNvSpPr>
          <p:nvPr>
            <p:ph type="ctrTitle"/>
          </p:nvPr>
        </p:nvSpPr>
        <p:spPr>
          <a:xfrm>
            <a:off x="1524000" y="1203649"/>
            <a:ext cx="9144000" cy="1379130"/>
          </a:xfrm>
        </p:spPr>
        <p:txBody>
          <a:bodyPr>
            <a:normAutofit/>
          </a:bodyPr>
          <a:lstStyle/>
          <a:p>
            <a:r>
              <a:rPr kumimoji="1" lang="en-US" altLang="ja-JP" sz="4000" b="1" dirty="0">
                <a:latin typeface="游ゴシック"/>
                <a:ea typeface="游ゴシック"/>
              </a:rPr>
              <a:t>esp32</a:t>
            </a:r>
            <a:r>
              <a:rPr kumimoji="1" lang="ja-JP" altLang="en-US" sz="4000" b="1" dirty="0">
                <a:latin typeface="游ゴシック"/>
                <a:ea typeface="游ゴシック"/>
              </a:rPr>
              <a:t>を用いた</a:t>
            </a:r>
            <a:r>
              <a:rPr kumimoji="1" lang="en-US" altLang="ja-JP" sz="4000" b="1" dirty="0">
                <a:latin typeface="游ゴシック"/>
                <a:ea typeface="游ゴシック"/>
              </a:rPr>
              <a:t>MG5</a:t>
            </a:r>
            <a:r>
              <a:rPr kumimoji="1" lang="ja-JP" altLang="en-US" sz="4000" b="1" dirty="0">
                <a:latin typeface="游ゴシック"/>
                <a:ea typeface="游ゴシック"/>
              </a:rPr>
              <a:t>の標準機の提案</a:t>
            </a:r>
          </a:p>
        </p:txBody>
      </p:sp>
      <p:sp>
        <p:nvSpPr>
          <p:cNvPr id="3" name="字幕 2">
            <a:extLst>
              <a:ext uri="{FF2B5EF4-FFF2-40B4-BE49-F238E27FC236}">
                <a16:creationId xmlns:a16="http://schemas.microsoft.com/office/drawing/2014/main" id="{0D17058A-EB2B-7465-517E-54D791606DE3}"/>
              </a:ext>
            </a:extLst>
          </p:cNvPr>
          <p:cNvSpPr>
            <a:spLocks noGrp="1"/>
          </p:cNvSpPr>
          <p:nvPr>
            <p:ph type="subTitle" idx="1"/>
          </p:nvPr>
        </p:nvSpPr>
        <p:spPr>
          <a:xfrm>
            <a:off x="5507319" y="4468382"/>
            <a:ext cx="6192253" cy="910844"/>
          </a:xfrm>
        </p:spPr>
        <p:txBody>
          <a:bodyPr vert="horz" lIns="91440" tIns="45720" rIns="91440" bIns="45720" rtlCol="0" anchor="t">
            <a:normAutofit/>
          </a:bodyPr>
          <a:lstStyle/>
          <a:p>
            <a:pPr algn="l"/>
            <a:r>
              <a:rPr lang="ja-JP" altLang="en-US" dirty="0">
                <a:ea typeface="游ゴシック"/>
              </a:rPr>
              <a:t>沼津高専電子</a:t>
            </a:r>
            <a:r>
              <a:rPr lang="ja-JP" altLang="en-US">
                <a:ea typeface="游ゴシック"/>
              </a:rPr>
              <a:t>制御工学科</a:t>
            </a:r>
            <a:endParaRPr kumimoji="1" lang="en-US" altLang="ja-JP" dirty="0">
              <a:ea typeface="游ゴシック"/>
            </a:endParaRPr>
          </a:p>
        </p:txBody>
      </p:sp>
    </p:spTree>
    <p:extLst>
      <p:ext uri="{BB962C8B-B14F-4D97-AF65-F5344CB8AC3E}">
        <p14:creationId xmlns:p14="http://schemas.microsoft.com/office/powerpoint/2010/main" val="137767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F31F1B12-723F-8890-F370-4A0BEBD8DCE6}"/>
              </a:ext>
            </a:extLst>
          </p:cNvPr>
          <p:cNvSpPr>
            <a:spLocks/>
          </p:cNvSpPr>
          <p:nvPr/>
        </p:nvSpPr>
        <p:spPr>
          <a:xfrm>
            <a:off x="201000" y="238657"/>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79484AB6-A5BA-C489-6848-F3E9D125136A}"/>
              </a:ext>
            </a:extLst>
          </p:cNvPr>
          <p:cNvSpPr>
            <a:spLocks noGrp="1"/>
          </p:cNvSpPr>
          <p:nvPr>
            <p:ph type="title"/>
          </p:nvPr>
        </p:nvSpPr>
        <p:spPr>
          <a:xfrm>
            <a:off x="539999" y="384972"/>
            <a:ext cx="828000" cy="540000"/>
          </a:xfrm>
        </p:spPr>
        <p:txBody>
          <a:bodyPr>
            <a:noAutofit/>
          </a:bodyPr>
          <a:lstStyle/>
          <a:p>
            <a:r>
              <a:rPr lang="ja-JP" altLang="en-US" sz="2400" b="1">
                <a:latin typeface="游ゴシック"/>
                <a:ea typeface="游ゴシック"/>
              </a:rPr>
              <a:t>目次</a:t>
            </a:r>
            <a:endParaRPr kumimoji="1" lang="ja-JP" altLang="en-US" sz="2400" b="1">
              <a:latin typeface="游ゴシック"/>
              <a:ea typeface="游ゴシック"/>
            </a:endParaRPr>
          </a:p>
        </p:txBody>
      </p:sp>
      <p:sp>
        <p:nvSpPr>
          <p:cNvPr id="4" name="正方形/長方形 3">
            <a:extLst>
              <a:ext uri="{FF2B5EF4-FFF2-40B4-BE49-F238E27FC236}">
                <a16:creationId xmlns:a16="http://schemas.microsoft.com/office/drawing/2014/main" id="{FFC8B2C0-1828-4F30-BF26-9A8277E4295C}"/>
              </a:ext>
            </a:extLst>
          </p:cNvPr>
          <p:cNvSpPr/>
          <p:nvPr/>
        </p:nvSpPr>
        <p:spPr>
          <a:xfrm>
            <a:off x="781279" y="949188"/>
            <a:ext cx="6202345" cy="2234138"/>
          </a:xfrm>
          <a:prstGeom prst="rect">
            <a:avLst/>
          </a:prstGeom>
        </p:spPr>
        <p:txBody>
          <a:bodyPr wrap="square">
            <a:spAutoFit/>
          </a:bodyPr>
          <a:lstStyle/>
          <a:p>
            <a:pPr>
              <a:lnSpc>
                <a:spcPct val="200000"/>
              </a:lnSpc>
            </a:pPr>
            <a:r>
              <a:rPr lang="en-US" altLang="ja-JP" b="1" u="sng" dirty="0">
                <a:latin typeface="+mn-ea"/>
              </a:rPr>
              <a:t>1, </a:t>
            </a:r>
            <a:r>
              <a:rPr lang="ja-JP" altLang="en-US" b="1" u="sng" dirty="0">
                <a:latin typeface="+mn-ea"/>
              </a:rPr>
              <a:t>経緯</a:t>
            </a:r>
            <a:endParaRPr lang="en-US" altLang="ja-JP" b="1" u="sng" dirty="0">
              <a:latin typeface="+mn-ea"/>
            </a:endParaRPr>
          </a:p>
          <a:p>
            <a:pPr>
              <a:lnSpc>
                <a:spcPct val="200000"/>
              </a:lnSpc>
            </a:pPr>
            <a:r>
              <a:rPr lang="en-US" altLang="ja-JP" b="1" u="sng" dirty="0">
                <a:latin typeface="+mn-ea"/>
              </a:rPr>
              <a:t>2, </a:t>
            </a:r>
            <a:r>
              <a:rPr lang="ja-JP" altLang="en-US" b="1" u="sng" dirty="0">
                <a:latin typeface="+mn-ea"/>
              </a:rPr>
              <a:t>問題点</a:t>
            </a:r>
            <a:endParaRPr lang="en-US" altLang="ja-JP" b="1" u="sng" dirty="0">
              <a:latin typeface="+mn-ea"/>
            </a:endParaRPr>
          </a:p>
          <a:p>
            <a:pPr>
              <a:lnSpc>
                <a:spcPct val="200000"/>
              </a:lnSpc>
            </a:pPr>
            <a:r>
              <a:rPr lang="en-US" altLang="ja-JP" b="1" u="sng" dirty="0">
                <a:latin typeface="+mn-ea"/>
              </a:rPr>
              <a:t>3, </a:t>
            </a:r>
            <a:r>
              <a:rPr lang="ja-JP" altLang="en-US" b="1" u="sng" dirty="0">
                <a:latin typeface="+mn-ea"/>
              </a:rPr>
              <a:t>初期案</a:t>
            </a:r>
            <a:endParaRPr lang="en-US" altLang="ja-JP" b="1" u="sng" dirty="0">
              <a:latin typeface="+mn-ea"/>
            </a:endParaRPr>
          </a:p>
          <a:p>
            <a:pPr>
              <a:lnSpc>
                <a:spcPct val="200000"/>
              </a:lnSpc>
            </a:pPr>
            <a:r>
              <a:rPr lang="en-US" altLang="ja-JP" b="1" u="sng" dirty="0">
                <a:latin typeface="+mn-ea"/>
              </a:rPr>
              <a:t>4, </a:t>
            </a:r>
          </a:p>
        </p:txBody>
      </p:sp>
      <p:cxnSp>
        <p:nvCxnSpPr>
          <p:cNvPr id="10" name="直線コネクタ 9">
            <a:extLst>
              <a:ext uri="{FF2B5EF4-FFF2-40B4-BE49-F238E27FC236}">
                <a16:creationId xmlns:a16="http://schemas.microsoft.com/office/drawing/2014/main" id="{8D471663-D8DC-7477-F976-4EFD992B1785}"/>
              </a:ext>
            </a:extLst>
          </p:cNvPr>
          <p:cNvCxnSpPr>
            <a:cxnSpLocks/>
          </p:cNvCxnSpPr>
          <p:nvPr/>
        </p:nvCxnSpPr>
        <p:spPr>
          <a:xfrm>
            <a:off x="201000" y="890184"/>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スライド番号プレースホルダー 13">
            <a:extLst>
              <a:ext uri="{FF2B5EF4-FFF2-40B4-BE49-F238E27FC236}">
                <a16:creationId xmlns:a16="http://schemas.microsoft.com/office/drawing/2014/main" id="{7D1AA82A-F524-5A50-1E9F-AA0580D9AEAF}"/>
              </a:ext>
            </a:extLst>
          </p:cNvPr>
          <p:cNvSpPr>
            <a:spLocks noGrp="1"/>
          </p:cNvSpPr>
          <p:nvPr>
            <p:ph type="sldNum" sz="quarter" idx="12"/>
          </p:nvPr>
        </p:nvSpPr>
        <p:spPr>
          <a:xfrm>
            <a:off x="11281482" y="377990"/>
            <a:ext cx="590671" cy="365125"/>
          </a:xfrm>
        </p:spPr>
        <p:txBody>
          <a:bodyPr/>
          <a:lstStyle/>
          <a:p>
            <a:endParaRPr kumimoji="1" lang="ja-JP" altLang="en-US" b="1" dirty="0">
              <a:solidFill>
                <a:schemeClr val="tx1"/>
              </a:solidFill>
            </a:endParaRPr>
          </a:p>
        </p:txBody>
      </p:sp>
    </p:spTree>
    <p:extLst>
      <p:ext uri="{BB962C8B-B14F-4D97-AF65-F5344CB8AC3E}">
        <p14:creationId xmlns:p14="http://schemas.microsoft.com/office/powerpoint/2010/main" val="398594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D4A2B08-FB49-A6E1-585A-AD13B3912A8E}"/>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タイトル 1">
            <a:extLst>
              <a:ext uri="{FF2B5EF4-FFF2-40B4-BE49-F238E27FC236}">
                <a16:creationId xmlns:a16="http://schemas.microsoft.com/office/drawing/2014/main" id="{49EC5A28-E9A5-1AC6-450E-1A19EC55ACC0}"/>
              </a:ext>
            </a:extLst>
          </p:cNvPr>
          <p:cNvSpPr txBox="1">
            <a:spLocks/>
          </p:cNvSpPr>
          <p:nvPr/>
        </p:nvSpPr>
        <p:spPr>
          <a:xfrm>
            <a:off x="216000" y="216000"/>
            <a:ext cx="4296573" cy="3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nSpc>
                <a:spcPct val="100000"/>
              </a:lnSpc>
            </a:pPr>
            <a:r>
              <a:rPr lang="en-US" altLang="ja-JP" sz="1600" b="1" dirty="0">
                <a:solidFill>
                  <a:schemeClr val="bg1">
                    <a:lumMod val="50000"/>
                  </a:schemeClr>
                </a:solidFill>
                <a:latin typeface="+mn-ea"/>
                <a:ea typeface="+mn-ea"/>
              </a:rPr>
              <a:t>1,</a:t>
            </a:r>
            <a:r>
              <a:rPr lang="ja-JP" altLang="en-US" sz="1600" b="1" dirty="0">
                <a:solidFill>
                  <a:schemeClr val="bg1">
                    <a:lumMod val="50000"/>
                  </a:schemeClr>
                </a:solidFill>
                <a:latin typeface="+mn-ea"/>
                <a:ea typeface="+mn-ea"/>
              </a:rPr>
              <a:t>経緯</a:t>
            </a:r>
            <a:endParaRPr lang="en-US" altLang="ja-JP" sz="2000" b="1" dirty="0">
              <a:solidFill>
                <a:schemeClr val="bg1">
                  <a:lumMod val="50000"/>
                </a:schemeClr>
              </a:solidFill>
              <a:latin typeface="+mn-ea"/>
              <a:ea typeface="+mn-ea"/>
            </a:endParaRPr>
          </a:p>
        </p:txBody>
      </p:sp>
      <p:cxnSp>
        <p:nvCxnSpPr>
          <p:cNvPr id="10" name="直線コネクタ 9">
            <a:extLst>
              <a:ext uri="{FF2B5EF4-FFF2-40B4-BE49-F238E27FC236}">
                <a16:creationId xmlns:a16="http://schemas.microsoft.com/office/drawing/2014/main" id="{3EDBB7D9-A5F6-41FB-B79B-9511473FBB16}"/>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EAE1CBE5-FF43-0386-1B6D-75E8A7D48DDA}"/>
              </a:ext>
            </a:extLst>
          </p:cNvPr>
          <p:cNvSpPr txBox="1"/>
          <p:nvPr/>
        </p:nvSpPr>
        <p:spPr>
          <a:xfrm>
            <a:off x="385011" y="2688141"/>
            <a:ext cx="8688582" cy="2862322"/>
          </a:xfrm>
          <a:prstGeom prst="rect">
            <a:avLst/>
          </a:prstGeom>
          <a:noFill/>
        </p:spPr>
        <p:txBody>
          <a:bodyPr wrap="square" rtlCol="0">
            <a:spAutoFit/>
          </a:bodyPr>
          <a:lstStyle/>
          <a:p>
            <a:r>
              <a:rPr lang="ja-JP" altLang="en-US" dirty="0"/>
              <a:t>・</a:t>
            </a:r>
            <a:r>
              <a:rPr lang="en-US" altLang="ja-JP" dirty="0" err="1"/>
              <a:t>mirs</a:t>
            </a:r>
            <a:r>
              <a:rPr lang="ja-JP" altLang="en-US" dirty="0"/>
              <a:t>のテーマである自律移動型ロボットには、自己位置推定が必要である</a:t>
            </a:r>
            <a:endParaRPr lang="en-US" altLang="ja-JP" dirty="0"/>
          </a:p>
          <a:p>
            <a:r>
              <a:rPr lang="ja-JP" altLang="en-US" dirty="0"/>
              <a:t>・自己位置推定をするために、</a:t>
            </a:r>
            <a:r>
              <a:rPr lang="en-US" altLang="ja-JP" dirty="0"/>
              <a:t>slam</a:t>
            </a:r>
            <a:r>
              <a:rPr lang="ja-JP" altLang="en-US" dirty="0"/>
              <a:t>を使用することが多いため</a:t>
            </a:r>
            <a:r>
              <a:rPr lang="en-US" altLang="ja-JP" dirty="0"/>
              <a:t>ros2</a:t>
            </a:r>
            <a:r>
              <a:rPr lang="ja-JP" altLang="en-US" dirty="0"/>
              <a:t>を使用した</a:t>
            </a:r>
            <a:endParaRPr lang="en-US" altLang="ja-JP" dirty="0"/>
          </a:p>
          <a:p>
            <a:endParaRPr lang="en-US" altLang="ja-JP" dirty="0"/>
          </a:p>
          <a:p>
            <a:endParaRPr lang="en-US" altLang="ja-JP" dirty="0"/>
          </a:p>
          <a:p>
            <a:r>
              <a:rPr lang="en-US" altLang="ja-JP" dirty="0"/>
              <a:t>#ros1</a:t>
            </a:r>
            <a:r>
              <a:rPr lang="ja-JP" altLang="en-US" dirty="0"/>
              <a:t>はサ終しているため使用しない</a:t>
            </a:r>
            <a:endParaRPr lang="en-US" altLang="ja-JP" dirty="0"/>
          </a:p>
          <a:p>
            <a:r>
              <a:rPr lang="ja-JP" altLang="en-US" dirty="0"/>
              <a:t>  去年の</a:t>
            </a:r>
            <a:r>
              <a:rPr lang="en-US" altLang="ja-JP" dirty="0" err="1"/>
              <a:t>mirs</a:t>
            </a:r>
            <a:r>
              <a:rPr lang="ja-JP" altLang="en-US" dirty="0"/>
              <a:t>は</a:t>
            </a:r>
            <a:r>
              <a:rPr lang="en-US" altLang="ja-JP" dirty="0"/>
              <a:t>ros1</a:t>
            </a:r>
            <a:r>
              <a:rPr lang="ja-JP" altLang="en-US" dirty="0"/>
              <a:t>を使用</a:t>
            </a:r>
            <a:endParaRPr lang="en-US" altLang="ja-JP" dirty="0"/>
          </a:p>
          <a:p>
            <a:endParaRPr lang="en-US" altLang="ja-JP" dirty="0"/>
          </a:p>
          <a:p>
            <a:endParaRPr lang="en-US" altLang="ja-JP" dirty="0"/>
          </a:p>
          <a:p>
            <a:endParaRPr lang="en-US" altLang="ja-JP" dirty="0"/>
          </a:p>
          <a:p>
            <a:endParaRPr lang="en-US" altLang="ja-JP" dirty="0"/>
          </a:p>
        </p:txBody>
      </p:sp>
      <p:sp>
        <p:nvSpPr>
          <p:cNvPr id="3" name="テキスト ボックス 2">
            <a:extLst>
              <a:ext uri="{FF2B5EF4-FFF2-40B4-BE49-F238E27FC236}">
                <a16:creationId xmlns:a16="http://schemas.microsoft.com/office/drawing/2014/main" id="{B99C32D0-9607-D3A8-EA72-54F89291EC06}"/>
              </a:ext>
            </a:extLst>
          </p:cNvPr>
          <p:cNvSpPr txBox="1"/>
          <p:nvPr/>
        </p:nvSpPr>
        <p:spPr>
          <a:xfrm>
            <a:off x="385011" y="1381162"/>
            <a:ext cx="7134726" cy="523220"/>
          </a:xfrm>
          <a:prstGeom prst="rect">
            <a:avLst/>
          </a:prstGeom>
          <a:noFill/>
        </p:spPr>
        <p:txBody>
          <a:bodyPr wrap="square" rtlCol="0">
            <a:spAutoFit/>
          </a:bodyPr>
          <a:lstStyle/>
          <a:p>
            <a:r>
              <a:rPr kumimoji="1" lang="en-US" altLang="ja-JP" sz="2800" b="1" dirty="0">
                <a:latin typeface="+mj-ea"/>
                <a:ea typeface="+mj-ea"/>
              </a:rPr>
              <a:t>Lidar</a:t>
            </a:r>
            <a:r>
              <a:rPr lang="ja-JP" altLang="en-US" sz="2800" b="1" dirty="0">
                <a:latin typeface="+mj-ea"/>
                <a:ea typeface="+mj-ea"/>
              </a:rPr>
              <a:t>を用いて自己位置推定をしたい</a:t>
            </a:r>
            <a:endParaRPr kumimoji="1" lang="ja-JP" altLang="en-US" sz="2800" b="1" dirty="0">
              <a:latin typeface="+mj-ea"/>
              <a:ea typeface="+mj-ea"/>
            </a:endParaRPr>
          </a:p>
        </p:txBody>
      </p:sp>
    </p:spTree>
    <p:extLst>
      <p:ext uri="{BB962C8B-B14F-4D97-AF65-F5344CB8AC3E}">
        <p14:creationId xmlns:p14="http://schemas.microsoft.com/office/powerpoint/2010/main" val="39995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D4A2B08-FB49-A6E1-585A-AD13B3912A8E}"/>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prstClr val="white"/>
                </a:solidFill>
                <a:effectLst/>
                <a:uLnTx/>
                <a:uFillTx/>
                <a:latin typeface="游ゴシック" panose="020F0502020204030204"/>
                <a:ea typeface="游ゴシック" panose="020B0400000000000000" pitchFamily="50" charset="-128"/>
                <a:cs typeface="+mn-cs"/>
              </a:rPr>
              <a:t>ｎ</a:t>
            </a: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49EC5A28-E9A5-1AC6-450E-1A19EC55ACC0}"/>
              </a:ext>
            </a:extLst>
          </p:cNvPr>
          <p:cNvSpPr txBox="1">
            <a:spLocks/>
          </p:cNvSpPr>
          <p:nvPr/>
        </p:nvSpPr>
        <p:spPr>
          <a:xfrm>
            <a:off x="216000" y="216000"/>
            <a:ext cx="4296573" cy="3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2.</a:t>
            </a:r>
            <a:r>
              <a:rPr lang="ja-JP" altLang="en-US" sz="2000" b="1" dirty="0">
                <a:solidFill>
                  <a:prstClr val="white">
                    <a:lumMod val="50000"/>
                  </a:prstClr>
                </a:solidFill>
                <a:latin typeface="游ゴシック" panose="020B0400000000000000" pitchFamily="50" charset="-128"/>
                <a:ea typeface="游ゴシック" panose="020B0400000000000000" pitchFamily="50" charset="-128"/>
              </a:rPr>
              <a:t>問題点</a:t>
            </a:r>
            <a:endPar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endParaRPr>
          </a:p>
        </p:txBody>
      </p:sp>
      <p:cxnSp>
        <p:nvCxnSpPr>
          <p:cNvPr id="10" name="直線コネクタ 9">
            <a:extLst>
              <a:ext uri="{FF2B5EF4-FFF2-40B4-BE49-F238E27FC236}">
                <a16:creationId xmlns:a16="http://schemas.microsoft.com/office/drawing/2014/main" id="{3EDBB7D9-A5F6-41FB-B79B-9511473FBB16}"/>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EAE1CBE5-FF43-0386-1B6D-75E8A7D48DDA}"/>
              </a:ext>
            </a:extLst>
          </p:cNvPr>
          <p:cNvSpPr txBox="1"/>
          <p:nvPr/>
        </p:nvSpPr>
        <p:spPr>
          <a:xfrm>
            <a:off x="320874" y="1100627"/>
            <a:ext cx="88712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black"/>
                </a:solidFill>
                <a:latin typeface="游ゴシック" panose="020F0502020204030204"/>
                <a:ea typeface="游ゴシック" panose="020B0400000000000000" pitchFamily="50" charset="-128"/>
              </a:rPr>
              <a:t>s</a:t>
            </a: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lam_</a:t>
            </a:r>
            <a:r>
              <a:rPr lang="en-US" altLang="ja-JP" sz="2800" b="1" dirty="0">
                <a:solidFill>
                  <a:prstClr val="black"/>
                </a:solidFill>
                <a:latin typeface="游ゴシック" panose="020F0502020204030204"/>
                <a:ea typeface="游ゴシック" panose="020B0400000000000000" pitchFamily="50" charset="-128"/>
              </a:rPr>
              <a:t>toolbox</a:t>
            </a:r>
            <a:r>
              <a:rPr kumimoji="1" lang="ja-JP" altLang="en-US"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を使用するために、</a:t>
            </a:r>
            <a:r>
              <a:rPr lang="en-US" altLang="ja-JP" sz="2800" b="1" dirty="0">
                <a:solidFill>
                  <a:prstClr val="black"/>
                </a:solidFill>
                <a:latin typeface="游ゴシック" panose="020F0502020204030204"/>
                <a:ea typeface="游ゴシック" panose="020B0400000000000000" pitchFamily="50" charset="-128"/>
              </a:rPr>
              <a:t>/</a:t>
            </a:r>
            <a:r>
              <a:rPr lang="en-US" altLang="ja-JP" sz="2800" b="1" dirty="0" err="1">
                <a:solidFill>
                  <a:prstClr val="black"/>
                </a:solidFill>
                <a:latin typeface="游ゴシック" panose="020F0502020204030204"/>
                <a:ea typeface="游ゴシック" panose="020B0400000000000000" pitchFamily="50" charset="-128"/>
              </a:rPr>
              <a:t>odom</a:t>
            </a:r>
            <a:r>
              <a:rPr lang="ja-JP" altLang="en-US" sz="2800" b="1" dirty="0">
                <a:solidFill>
                  <a:prstClr val="black"/>
                </a:solidFill>
                <a:latin typeface="游ゴシック" panose="020F0502020204030204"/>
                <a:ea typeface="游ゴシック" panose="020B0400000000000000" pitchFamily="50" charset="-128"/>
              </a:rPr>
              <a:t>が必要</a:t>
            </a:r>
            <a:endPar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F2A529BF-22DD-BD0B-BE38-FBDAC38E9069}"/>
              </a:ext>
            </a:extLst>
          </p:cNvPr>
          <p:cNvSpPr txBox="1"/>
          <p:nvPr/>
        </p:nvSpPr>
        <p:spPr>
          <a:xfrm>
            <a:off x="320874" y="2377329"/>
            <a:ext cx="8383398"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slam</a:t>
            </a:r>
            <a:r>
              <a:rPr lang="ja-JP" altLang="en-US" dirty="0">
                <a:solidFill>
                  <a:prstClr val="black"/>
                </a:solidFill>
                <a:latin typeface="游ゴシック" panose="020F0502020204030204"/>
                <a:ea typeface="游ゴシック" panose="020B0400000000000000" pitchFamily="50" charset="-128"/>
              </a:rPr>
              <a:t>を使用するために以下のトピックが必要になる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sca</a:t>
            </a:r>
            <a:r>
              <a:rPr lang="en-US" altLang="ja-JP" dirty="0">
                <a:solidFill>
                  <a:prstClr val="black"/>
                </a:solidFill>
                <a:latin typeface="游ゴシック" panose="020F0502020204030204"/>
                <a:ea typeface="游ゴシック" panose="020B0400000000000000" pitchFamily="50" charset="-128"/>
              </a:rPr>
              <a:t>n		lidar</a:t>
            </a:r>
            <a:r>
              <a:rPr lang="ja-JP" altLang="en-US" dirty="0">
                <a:solidFill>
                  <a:prstClr val="black"/>
                </a:solidFill>
                <a:latin typeface="游ゴシック" panose="020F0502020204030204"/>
                <a:ea typeface="游ゴシック" panose="020B0400000000000000" pitchFamily="50" charset="-128"/>
              </a:rPr>
              <a:t>から得られるデータ</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odom</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ロータリーエンコーダがら得られるデータ</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odom</a:t>
            </a:r>
            <a:r>
              <a:rPr lang="ja-JP" altLang="en-US" dirty="0">
                <a:solidFill>
                  <a:prstClr val="black"/>
                </a:solidFill>
                <a:latin typeface="游ゴシック" panose="020F0502020204030204"/>
                <a:ea typeface="游ゴシック" panose="020B0400000000000000" pitchFamily="50" charset="-128"/>
              </a:rPr>
              <a:t>のデータを得るために次の３つの方策を試した</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a:t>
            </a:r>
            <a:r>
              <a:rPr lang="en-US" altLang="ja-JP" dirty="0" err="1">
                <a:solidFill>
                  <a:prstClr val="black"/>
                </a:solidFill>
                <a:latin typeface="游ゴシック" panose="020F0502020204030204"/>
                <a:ea typeface="游ゴシック" panose="020B0400000000000000" pitchFamily="50" charset="-128"/>
              </a:rPr>
              <a:t>arduino</a:t>
            </a:r>
            <a:r>
              <a:rPr lang="ja-JP" altLang="en-US" dirty="0">
                <a:solidFill>
                  <a:prstClr val="black"/>
                </a:solidFill>
                <a:latin typeface="游ゴシック" panose="020F0502020204030204"/>
                <a:ea typeface="游ゴシック" panose="020B0400000000000000" pitchFamily="50" charset="-128"/>
              </a:rPr>
              <a:t>を用いた方法</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raspberry pi</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を用いた</a:t>
            </a:r>
            <a:r>
              <a:rPr lang="ja-JP" altLang="en-US" dirty="0">
                <a:solidFill>
                  <a:prstClr val="black"/>
                </a:solidFill>
                <a:latin typeface="游ゴシック" panose="020F0502020204030204"/>
                <a:ea typeface="游ゴシック" panose="020B0400000000000000" pitchFamily="50" charset="-128"/>
              </a:rPr>
              <a:t>方法　</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lvl="0">
              <a:defRPr/>
            </a:pPr>
            <a:r>
              <a:rPr lang="en-US" altLang="ja-JP" dirty="0">
                <a:solidFill>
                  <a:prstClr val="black"/>
                </a:solidFill>
                <a:latin typeface="游ゴシック" panose="020F0502020204030204"/>
                <a:ea typeface="游ゴシック" panose="020B0400000000000000" pitchFamily="50" charset="-128"/>
              </a:rPr>
              <a:t> </a:t>
            </a:r>
            <a:r>
              <a:rPr lang="ja-JP" altLang="en-US" dirty="0">
                <a:solidFill>
                  <a:prstClr val="black"/>
                </a:solidFill>
                <a:latin typeface="游ゴシック" panose="020F0502020204030204"/>
                <a:ea typeface="游ゴシック" panose="020B0400000000000000" pitchFamily="50" charset="-128"/>
              </a:rPr>
              <a:t>・</a:t>
            </a:r>
            <a:r>
              <a:rPr lang="en-US" altLang="ja-JP" dirty="0">
                <a:solidFill>
                  <a:prstClr val="black"/>
                </a:solidFill>
                <a:latin typeface="游ゴシック" panose="020F0502020204030204"/>
                <a:ea typeface="游ゴシック" panose="020B0400000000000000" pitchFamily="50" charset="-128"/>
              </a:rPr>
              <a:t>esp32</a:t>
            </a:r>
            <a:r>
              <a:rPr lang="ja-JP" altLang="en-US" dirty="0">
                <a:solidFill>
                  <a:prstClr val="black"/>
                </a:solidFill>
                <a:latin typeface="游ゴシック" panose="020F0502020204030204"/>
                <a:ea typeface="游ゴシック" panose="020B0400000000000000" pitchFamily="50" charset="-128"/>
              </a:rPr>
              <a:t>を用いた方法</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5190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D4A2B08-FB49-A6E1-585A-AD13B3912A8E}"/>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49EC5A28-E9A5-1AC6-450E-1A19EC55ACC0}"/>
              </a:ext>
            </a:extLst>
          </p:cNvPr>
          <p:cNvSpPr txBox="1">
            <a:spLocks/>
          </p:cNvSpPr>
          <p:nvPr/>
        </p:nvSpPr>
        <p:spPr>
          <a:xfrm>
            <a:off x="216000" y="216000"/>
            <a:ext cx="4296573" cy="3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3.</a:t>
            </a:r>
            <a:r>
              <a:rPr lang="ja-JP" altLang="en-US" sz="2000" b="1">
                <a:solidFill>
                  <a:prstClr val="white">
                    <a:lumMod val="50000"/>
                  </a:prstClr>
                </a:solidFill>
                <a:latin typeface="游ゴシック" panose="020B0400000000000000" pitchFamily="50" charset="-128"/>
                <a:ea typeface="游ゴシック" panose="020B0400000000000000" pitchFamily="50" charset="-128"/>
              </a:rPr>
              <a:t>初期案</a:t>
            </a:r>
            <a:endPar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endParaRPr>
          </a:p>
        </p:txBody>
      </p:sp>
      <p:cxnSp>
        <p:nvCxnSpPr>
          <p:cNvPr id="10" name="直線コネクタ 9">
            <a:extLst>
              <a:ext uri="{FF2B5EF4-FFF2-40B4-BE49-F238E27FC236}">
                <a16:creationId xmlns:a16="http://schemas.microsoft.com/office/drawing/2014/main" id="{3EDBB7D9-A5F6-41FB-B79B-9511473FBB16}"/>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EAE1CBE5-FF43-0386-1B6D-75E8A7D48DDA}"/>
              </a:ext>
            </a:extLst>
          </p:cNvPr>
          <p:cNvSpPr txBox="1"/>
          <p:nvPr/>
        </p:nvSpPr>
        <p:spPr>
          <a:xfrm>
            <a:off x="320874" y="2211768"/>
            <a:ext cx="8383398" cy="258532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・既存のマイコンを使用することが出来る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デメリット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a:t>
            </a:r>
            <a:r>
              <a:rPr lang="en-US" altLang="ja-JP" dirty="0" err="1">
                <a:solidFill>
                  <a:prstClr val="black"/>
                </a:solidFill>
                <a:latin typeface="游ゴシック" panose="020F0502020204030204"/>
                <a:ea typeface="游ゴシック" panose="020B0400000000000000" pitchFamily="50" charset="-128"/>
              </a:rPr>
              <a:t>arduino</a:t>
            </a:r>
            <a:r>
              <a:rPr lang="ja-JP" altLang="en-US" dirty="0">
                <a:solidFill>
                  <a:prstClr val="black"/>
                </a:solidFill>
                <a:latin typeface="游ゴシック" panose="020F0502020204030204"/>
                <a:ea typeface="游ゴシック" panose="020B0400000000000000" pitchFamily="50" charset="-128"/>
              </a:rPr>
              <a:t>とシングルボードコンピュータ</a:t>
            </a:r>
            <a:r>
              <a:rPr lang="en-US" altLang="ja-JP" dirty="0">
                <a:solidFill>
                  <a:prstClr val="black"/>
                </a:solidFill>
                <a:latin typeface="游ゴシック" panose="020F0502020204030204"/>
                <a:ea typeface="游ゴシック" panose="020B0400000000000000" pitchFamily="50" charset="-128"/>
              </a:rPr>
              <a:t>(</a:t>
            </a:r>
            <a:r>
              <a:rPr lang="en-US" altLang="ja-JP" dirty="0" err="1">
                <a:solidFill>
                  <a:prstClr val="black"/>
                </a:solidFill>
                <a:latin typeface="游ゴシック" panose="020F0502020204030204"/>
                <a:ea typeface="游ゴシック" panose="020B0400000000000000" pitchFamily="50" charset="-128"/>
              </a:rPr>
              <a:t>raspberrypi,jetson</a:t>
            </a:r>
            <a:r>
              <a:rPr lang="ja-JP" altLang="en-US" dirty="0">
                <a:solidFill>
                  <a:prstClr val="black"/>
                </a:solidFill>
                <a:latin typeface="游ゴシック" panose="020F0502020204030204"/>
                <a:ea typeface="游ゴシック" panose="020B0400000000000000" pitchFamily="50" charset="-128"/>
              </a:rPr>
              <a:t>など</a:t>
            </a:r>
            <a:r>
              <a:rPr lang="en-US" altLang="ja-JP" dirty="0">
                <a:solidFill>
                  <a:prstClr val="black"/>
                </a:solidFill>
                <a:latin typeface="游ゴシック" panose="020F0502020204030204"/>
                <a:ea typeface="游ゴシック" panose="020B0400000000000000" pitchFamily="50" charset="-128"/>
              </a:rPr>
              <a:t>)</a:t>
            </a:r>
            <a:r>
              <a:rPr lang="ja-JP" altLang="en-US" dirty="0">
                <a:solidFill>
                  <a:prstClr val="black"/>
                </a:solidFill>
                <a:latin typeface="游ゴシック" panose="020F0502020204030204"/>
                <a:ea typeface="游ゴシック" panose="020B0400000000000000" pitchFamily="50" charset="-128"/>
              </a:rPr>
              <a:t>との通信を　　</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するため、シリアル通信のプログラムを書かないといけない</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・通信データの構造からの作成が必要になり、拡張性、可読性が低くなる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・データ形式を</a:t>
            </a:r>
            <a:r>
              <a:rPr lang="en-US" altLang="ja-JP" dirty="0">
                <a:solidFill>
                  <a:prstClr val="black"/>
                </a:solidFill>
                <a:latin typeface="游ゴシック" panose="020F0502020204030204"/>
                <a:ea typeface="游ゴシック" panose="020B0400000000000000" pitchFamily="50" charset="-128"/>
              </a:rPr>
              <a:t>topic</a:t>
            </a:r>
            <a:r>
              <a:rPr lang="ja-JP" altLang="en-US" dirty="0">
                <a:solidFill>
                  <a:prstClr val="black"/>
                </a:solidFill>
                <a:latin typeface="游ゴシック" panose="020F0502020204030204"/>
                <a:ea typeface="游ゴシック" panose="020B0400000000000000" pitchFamily="50" charset="-128"/>
              </a:rPr>
              <a:t>の</a:t>
            </a:r>
            <a:r>
              <a:rPr lang="en-US" altLang="ja-JP" dirty="0">
                <a:solidFill>
                  <a:prstClr val="black"/>
                </a:solidFill>
                <a:latin typeface="游ゴシック" panose="020F0502020204030204"/>
                <a:ea typeface="游ゴシック" panose="020B0400000000000000" pitchFamily="50" charset="-128"/>
              </a:rPr>
              <a:t>/</a:t>
            </a:r>
            <a:r>
              <a:rPr lang="en-US" altLang="ja-JP" dirty="0" err="1">
                <a:solidFill>
                  <a:prstClr val="black"/>
                </a:solidFill>
                <a:latin typeface="游ゴシック" panose="020F0502020204030204"/>
                <a:ea typeface="游ゴシック" panose="020B0400000000000000" pitchFamily="50" charset="-128"/>
              </a:rPr>
              <a:t>odom</a:t>
            </a:r>
            <a:r>
              <a:rPr lang="ja-JP" altLang="en-US" dirty="0">
                <a:solidFill>
                  <a:prstClr val="black"/>
                </a:solidFill>
                <a:latin typeface="游ゴシック" panose="020F0502020204030204"/>
                <a:ea typeface="游ゴシック" panose="020B0400000000000000" pitchFamily="50" charset="-128"/>
              </a:rPr>
              <a:t>の形式に変換しないといけない　</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0D28D08D-A29F-2D72-A4C6-6CD87BA8D205}"/>
              </a:ext>
            </a:extLst>
          </p:cNvPr>
          <p:cNvSpPr txBox="1"/>
          <p:nvPr/>
        </p:nvSpPr>
        <p:spPr>
          <a:xfrm>
            <a:off x="320874" y="1100627"/>
            <a:ext cx="88712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b="1" dirty="0" err="1">
                <a:solidFill>
                  <a:prstClr val="black"/>
                </a:solidFill>
                <a:latin typeface="游ゴシック" panose="020F0502020204030204"/>
                <a:ea typeface="游ゴシック" panose="020B0400000000000000" pitchFamily="50" charset="-128"/>
              </a:rPr>
              <a:t>arduino</a:t>
            </a:r>
            <a:r>
              <a:rPr lang="ja-JP" altLang="en-US" sz="2800" b="1" dirty="0">
                <a:solidFill>
                  <a:prstClr val="black"/>
                </a:solidFill>
                <a:latin typeface="游ゴシック" panose="020F0502020204030204"/>
                <a:ea typeface="游ゴシック" panose="020B0400000000000000" pitchFamily="50" charset="-128"/>
              </a:rPr>
              <a:t>　</a:t>
            </a:r>
            <a:endPar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97313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1E27E-AD9A-D8C4-01D2-D70FA83AF353}"/>
            </a:ext>
          </a:extLst>
        </p:cNvPr>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CCCF8E8A-8C31-3616-849F-07806BD3A854}"/>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7ECA51E5-D844-2DE9-EB7E-8FFE5C776177}"/>
              </a:ext>
            </a:extLst>
          </p:cNvPr>
          <p:cNvSpPr txBox="1">
            <a:spLocks/>
          </p:cNvSpPr>
          <p:nvPr/>
        </p:nvSpPr>
        <p:spPr>
          <a:xfrm>
            <a:off x="216000" y="216000"/>
            <a:ext cx="4296573" cy="3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3.</a:t>
            </a:r>
            <a:r>
              <a:rPr lang="ja-JP" altLang="en-US" sz="2000" b="1">
                <a:solidFill>
                  <a:prstClr val="white">
                    <a:lumMod val="50000"/>
                  </a:prstClr>
                </a:solidFill>
                <a:latin typeface="游ゴシック" panose="020B0400000000000000" pitchFamily="50" charset="-128"/>
                <a:ea typeface="游ゴシック" panose="020B0400000000000000" pitchFamily="50" charset="-128"/>
              </a:rPr>
              <a:t>初期案</a:t>
            </a:r>
            <a:endPar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endParaRPr>
          </a:p>
        </p:txBody>
      </p:sp>
      <p:cxnSp>
        <p:nvCxnSpPr>
          <p:cNvPr id="10" name="直線コネクタ 9">
            <a:extLst>
              <a:ext uri="{FF2B5EF4-FFF2-40B4-BE49-F238E27FC236}">
                <a16:creationId xmlns:a16="http://schemas.microsoft.com/office/drawing/2014/main" id="{8D840D55-054A-D0F0-6F86-4FDBC9C259E1}"/>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0872843A-3892-B9EC-4D7B-E268B995BFF1}"/>
              </a:ext>
            </a:extLst>
          </p:cNvPr>
          <p:cNvSpPr txBox="1"/>
          <p:nvPr/>
        </p:nvSpPr>
        <p:spPr>
          <a:xfrm>
            <a:off x="320874" y="2211768"/>
            <a:ext cx="8383398"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・既存の</a:t>
            </a:r>
            <a:r>
              <a:rPr lang="en-US" altLang="ja-JP" dirty="0">
                <a:solidFill>
                  <a:prstClr val="black"/>
                </a:solidFill>
                <a:latin typeface="游ゴシック" panose="020F0502020204030204"/>
                <a:ea typeface="游ゴシック" panose="020B0400000000000000" pitchFamily="50" charset="-128"/>
              </a:rPr>
              <a:t>raspberry pi</a:t>
            </a:r>
            <a:r>
              <a:rPr lang="ja-JP" altLang="en-US" dirty="0">
                <a:solidFill>
                  <a:prstClr val="black"/>
                </a:solidFill>
                <a:latin typeface="游ゴシック" panose="020F0502020204030204"/>
                <a:ea typeface="游ゴシック" panose="020B0400000000000000" pitchFamily="50" charset="-128"/>
              </a:rPr>
              <a:t>の</a:t>
            </a:r>
            <a:r>
              <a:rPr lang="en-US" altLang="ja-JP" dirty="0">
                <a:solidFill>
                  <a:prstClr val="black"/>
                </a:solidFill>
                <a:latin typeface="游ゴシック" panose="020F0502020204030204"/>
                <a:ea typeface="游ゴシック" panose="020B0400000000000000" pitchFamily="50" charset="-128"/>
              </a:rPr>
              <a:t>GPIO</a:t>
            </a:r>
            <a:r>
              <a:rPr lang="ja-JP" altLang="en-US" dirty="0">
                <a:solidFill>
                  <a:prstClr val="black"/>
                </a:solidFill>
                <a:latin typeface="游ゴシック" panose="020F0502020204030204"/>
                <a:ea typeface="游ゴシック" panose="020B0400000000000000" pitchFamily="50" charset="-128"/>
              </a:rPr>
              <a:t>ピンを使用することが出来る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GPIO</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のライブラリを指定して</a:t>
            </a:r>
            <a:r>
              <a:rPr lang="ja-JP" altLang="en-US" dirty="0">
                <a:solidFill>
                  <a:prstClr val="black"/>
                </a:solidFill>
                <a:latin typeface="游ゴシック" panose="020F0502020204030204"/>
                <a:ea typeface="游ゴシック" panose="020B0400000000000000" pitchFamily="50" charset="-128"/>
              </a:rPr>
              <a:t>ノードを書くだけ</a:t>
            </a:r>
            <a:r>
              <a:rPr lang="en-US" altLang="ja-JP" dirty="0">
                <a:solidFill>
                  <a:prstClr val="black"/>
                </a:solidFill>
                <a:latin typeface="游ゴシック" panose="020F0502020204030204"/>
                <a:ea typeface="游ゴシック" panose="020B0400000000000000" pitchFamily="50" charset="-128"/>
              </a:rPr>
              <a:t>(python</a:t>
            </a:r>
            <a:r>
              <a:rPr lang="ja-JP" altLang="en-US" dirty="0">
                <a:solidFill>
                  <a:prstClr val="black"/>
                </a:solidFill>
                <a:latin typeface="游ゴシック" panose="020F0502020204030204"/>
                <a:ea typeface="游ゴシック" panose="020B0400000000000000" pitchFamily="50" charset="-128"/>
              </a:rPr>
              <a:t>の場合</a:t>
            </a:r>
            <a:r>
              <a:rPr lang="en-US" altLang="ja-JP" dirty="0">
                <a:solidFill>
                  <a:prstClr val="black"/>
                </a:solidFill>
                <a:latin typeface="游ゴシック" panose="020F0502020204030204"/>
                <a:ea typeface="游ゴシック" panose="020B0400000000000000"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jetson</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などとの通信が楽</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デメリット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・割り込みの動作が遅い</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・高速化できるかは不明</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solidFill>
                  <a:prstClr val="black"/>
                </a:solidFill>
                <a:latin typeface="游ゴシック" panose="020F0502020204030204"/>
                <a:ea typeface="游ゴシック" panose="020B0400000000000000" pitchFamily="50" charset="-128"/>
              </a:rPr>
              <a:t>#c++</a:t>
            </a:r>
            <a:r>
              <a:rPr lang="ja-JP" altLang="en-US" dirty="0">
                <a:solidFill>
                  <a:prstClr val="black"/>
                </a:solidFill>
                <a:latin typeface="游ゴシック" panose="020F0502020204030204"/>
                <a:ea typeface="游ゴシック" panose="020B0400000000000000" pitchFamily="50" charset="-128"/>
              </a:rPr>
              <a:t>でノードを書けば早くなるかもしれないが実装できていない</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12E9B429-C794-2C29-1B14-A7FD65CF920F}"/>
              </a:ext>
            </a:extLst>
          </p:cNvPr>
          <p:cNvSpPr txBox="1"/>
          <p:nvPr/>
        </p:nvSpPr>
        <p:spPr>
          <a:xfrm>
            <a:off x="320874" y="1100627"/>
            <a:ext cx="88712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raspberry pi</a:t>
            </a:r>
            <a:r>
              <a:rPr lang="ja-JP" altLang="en-US" sz="2800" b="1" dirty="0">
                <a:solidFill>
                  <a:prstClr val="black"/>
                </a:solidFill>
                <a:latin typeface="游ゴシック" panose="020F0502020204030204"/>
                <a:ea typeface="游ゴシック" panose="020B0400000000000000" pitchFamily="50" charset="-128"/>
              </a:rPr>
              <a:t>　</a:t>
            </a:r>
            <a:endPar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26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1C1DB-209C-AF30-575A-176062981F28}"/>
            </a:ext>
          </a:extLst>
        </p:cNvPr>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F9B69C84-FC3D-10C4-0508-2A4ED2F2DF9D}"/>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332BD78D-B260-CE0E-61B9-C17D59BBC4EE}"/>
              </a:ext>
            </a:extLst>
          </p:cNvPr>
          <p:cNvSpPr txBox="1">
            <a:spLocks/>
          </p:cNvSpPr>
          <p:nvPr/>
        </p:nvSpPr>
        <p:spPr>
          <a:xfrm>
            <a:off x="216000" y="216000"/>
            <a:ext cx="4296573" cy="3651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3.</a:t>
            </a:r>
            <a:r>
              <a:rPr lang="ja-JP" altLang="en-US" sz="2000" b="1">
                <a:solidFill>
                  <a:prstClr val="white">
                    <a:lumMod val="50000"/>
                  </a:prstClr>
                </a:solidFill>
                <a:latin typeface="游ゴシック" panose="020B0400000000000000" pitchFamily="50" charset="-128"/>
                <a:ea typeface="游ゴシック" panose="020B0400000000000000" pitchFamily="50" charset="-128"/>
              </a:rPr>
              <a:t>初期案</a:t>
            </a:r>
            <a:endPar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endParaRPr>
          </a:p>
        </p:txBody>
      </p:sp>
      <p:cxnSp>
        <p:nvCxnSpPr>
          <p:cNvPr id="10" name="直線コネクタ 9">
            <a:extLst>
              <a:ext uri="{FF2B5EF4-FFF2-40B4-BE49-F238E27FC236}">
                <a16:creationId xmlns:a16="http://schemas.microsoft.com/office/drawing/2014/main" id="{2DF2E33B-FF2C-0168-F607-153CE584FA13}"/>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60CC32C3-3DCB-2A4E-09F4-3A1D39CAC50B}"/>
              </a:ext>
            </a:extLst>
          </p:cNvPr>
          <p:cNvSpPr txBox="1"/>
          <p:nvPr/>
        </p:nvSpPr>
        <p:spPr>
          <a:xfrm>
            <a:off x="320874" y="2211768"/>
            <a:ext cx="8383398"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a:t>
            </a:r>
            <a:r>
              <a:rPr lang="en-US" altLang="ja-JP" dirty="0" err="1">
                <a:solidFill>
                  <a:prstClr val="black"/>
                </a:solidFill>
                <a:latin typeface="游ゴシック" panose="020F0502020204030204"/>
                <a:ea typeface="游ゴシック" panose="020B0400000000000000" pitchFamily="50" charset="-128"/>
              </a:rPr>
              <a:t>arduino</a:t>
            </a:r>
            <a:r>
              <a:rPr lang="ja-JP" altLang="en-US" dirty="0">
                <a:solidFill>
                  <a:prstClr val="black"/>
                </a:solidFill>
                <a:latin typeface="游ゴシック" panose="020F0502020204030204"/>
                <a:ea typeface="游ゴシック" panose="020B0400000000000000" pitchFamily="50" charset="-128"/>
              </a:rPr>
              <a:t> </a:t>
            </a:r>
            <a:r>
              <a:rPr lang="en-US" altLang="ja-JP" dirty="0">
                <a:solidFill>
                  <a:prstClr val="black"/>
                </a:solidFill>
                <a:latin typeface="游ゴシック" panose="020F0502020204030204"/>
                <a:ea typeface="游ゴシック" panose="020B0400000000000000" pitchFamily="50" charset="-128"/>
              </a:rPr>
              <a:t>ide</a:t>
            </a:r>
            <a:r>
              <a:rPr lang="ja-JP" altLang="en-US" dirty="0">
                <a:solidFill>
                  <a:prstClr val="black"/>
                </a:solidFill>
                <a:latin typeface="游ゴシック" panose="020F0502020204030204"/>
                <a:ea typeface="游ゴシック" panose="020B0400000000000000" pitchFamily="50" charset="-128"/>
              </a:rPr>
              <a:t>環境でプログラムを書くことが出来る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　・</a:t>
            </a:r>
            <a:r>
              <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micro </a:t>
            </a:r>
            <a:r>
              <a:rPr kumimoji="1" lang="en-US" altLang="ja-JP" sz="1800" b="0" i="0" u="none" strike="noStrike" kern="1200" cap="none" spc="0" normalizeH="0" baseline="0" noProof="0" dirty="0" err="1">
                <a:ln>
                  <a:noFill/>
                </a:ln>
                <a:solidFill>
                  <a:prstClr val="black"/>
                </a:solidFill>
                <a:effectLst/>
                <a:uLnTx/>
                <a:uFillTx/>
                <a:latin typeface="游ゴシック" panose="020F0502020204030204"/>
                <a:ea typeface="游ゴシック" panose="020B0400000000000000" pitchFamily="50" charset="-128"/>
                <a:cs typeface="+mn-cs"/>
              </a:rPr>
              <a:t>ros</a:t>
            </a:r>
            <a:r>
              <a:rPr kumimoji="1" lang="ja-JP" altLang="en-US"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rPr>
              <a:t>を使用することが出来る</a:t>
            </a: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・実装が出来ている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デメリット</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solidFill>
                  <a:prstClr val="black"/>
                </a:solidFill>
                <a:latin typeface="游ゴシック" panose="020F0502020204030204"/>
                <a:ea typeface="游ゴシック" panose="020B0400000000000000" pitchFamily="50" charset="-128"/>
              </a:rPr>
              <a:t>　・初期費用がかかる</a:t>
            </a: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solidFill>
                <a:prstClr val="black"/>
              </a:solidFill>
              <a:latin typeface="游ゴシック" panose="020F0502020204030204"/>
              <a:ea typeface="游ゴシック" panose="020B0400000000000000" pitchFamily="50" charset="-128"/>
            </a:endParaRPr>
          </a:p>
        </p:txBody>
      </p:sp>
      <p:sp>
        <p:nvSpPr>
          <p:cNvPr id="4" name="テキスト ボックス 3">
            <a:extLst>
              <a:ext uri="{FF2B5EF4-FFF2-40B4-BE49-F238E27FC236}">
                <a16:creationId xmlns:a16="http://schemas.microsoft.com/office/drawing/2014/main" id="{F4F23D1A-A77B-C5EE-5B29-761D7AB2E772}"/>
              </a:ext>
            </a:extLst>
          </p:cNvPr>
          <p:cNvSpPr txBox="1"/>
          <p:nvPr/>
        </p:nvSpPr>
        <p:spPr>
          <a:xfrm>
            <a:off x="320874" y="1100627"/>
            <a:ext cx="887125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800" b="1" dirty="0">
                <a:solidFill>
                  <a:prstClr val="black"/>
                </a:solidFill>
                <a:latin typeface="游ゴシック" panose="020F0502020204030204"/>
                <a:ea typeface="游ゴシック" panose="020B0400000000000000" pitchFamily="50" charset="-128"/>
              </a:rPr>
              <a:t>esp32</a:t>
            </a:r>
            <a:r>
              <a:rPr lang="ja-JP" altLang="en-US" sz="2800" b="1" dirty="0">
                <a:solidFill>
                  <a:prstClr val="black"/>
                </a:solidFill>
                <a:latin typeface="游ゴシック" panose="020F0502020204030204"/>
                <a:ea typeface="游ゴシック" panose="020B0400000000000000" pitchFamily="50" charset="-128"/>
              </a:rPr>
              <a:t>　</a:t>
            </a:r>
            <a:endParaRPr kumimoji="1" lang="en-US" altLang="ja-JP" sz="2800" b="1" i="0" u="none" strike="noStrike" kern="1200" cap="none" spc="0" normalizeH="0" baseline="0" noProof="0" dirty="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28369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023F1-0031-348E-4296-BD7DB1B52D17}"/>
            </a:ext>
          </a:extLst>
        </p:cNvPr>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D657AF3A-D096-D780-F9C3-C8A872C48623}"/>
              </a:ext>
            </a:extLst>
          </p:cNvPr>
          <p:cNvSpPr>
            <a:spLocks noGrp="1" noRot="1" noMove="1" noResize="1" noEditPoints="1" noAdjustHandles="1" noChangeArrowheads="1" noChangeShapeType="1"/>
          </p:cNvSpPr>
          <p:nvPr/>
        </p:nvSpPr>
        <p:spPr>
          <a:xfrm>
            <a:off x="217383" y="230921"/>
            <a:ext cx="11757234" cy="6396158"/>
          </a:xfrm>
          <a:prstGeom prst="roundRect">
            <a:avLst>
              <a:gd name="adj" fmla="val 131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9" name="タイトル 1">
            <a:extLst>
              <a:ext uri="{FF2B5EF4-FFF2-40B4-BE49-F238E27FC236}">
                <a16:creationId xmlns:a16="http://schemas.microsoft.com/office/drawing/2014/main" id="{7DAA8E43-697E-339D-8761-E53029865024}"/>
              </a:ext>
            </a:extLst>
          </p:cNvPr>
          <p:cNvSpPr txBox="1">
            <a:spLocks/>
          </p:cNvSpPr>
          <p:nvPr/>
        </p:nvSpPr>
        <p:spPr>
          <a:xfrm>
            <a:off x="216000" y="230921"/>
            <a:ext cx="6762316" cy="3502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3.micro</a:t>
            </a:r>
            <a:r>
              <a:rPr kumimoji="1" lang="ja-JP" altLang="en-US"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 </a:t>
            </a:r>
            <a:r>
              <a:rPr kumimoji="1" lang="en-US" altLang="ja-JP" sz="2000" b="1" i="0" u="none" strike="noStrike" kern="1200" cap="none" spc="0" normalizeH="0" baseline="0" noProof="0" dirty="0" err="1">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ros</a:t>
            </a:r>
            <a:r>
              <a:rPr kumimoji="1" lang="ja-JP" altLang="en-US"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が</a:t>
            </a:r>
            <a:r>
              <a:rPr lang="ja-JP" altLang="en-US" sz="2000" b="1" dirty="0">
                <a:solidFill>
                  <a:prstClr val="white">
                    <a:lumMod val="50000"/>
                  </a:prstClr>
                </a:solidFill>
                <a:latin typeface="游ゴシック" panose="020B0400000000000000" pitchFamily="50" charset="-128"/>
                <a:ea typeface="游ゴシック" panose="020B0400000000000000" pitchFamily="50" charset="-128"/>
              </a:rPr>
              <a:t>サポートされている</a:t>
            </a:r>
            <a:r>
              <a:rPr kumimoji="1" lang="ja-JP" altLang="en-US"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rPr>
              <a:t>マイコン</a:t>
            </a:r>
            <a:endParaRPr kumimoji="1" lang="en-US" altLang="ja-JP" sz="2000" b="1" i="0" u="none" strike="noStrike" kern="1200" cap="none" spc="0" normalizeH="0" baseline="0" noProof="0" dirty="0">
              <a:ln>
                <a:noFill/>
              </a:ln>
              <a:solidFill>
                <a:prstClr val="white">
                  <a:lumMod val="50000"/>
                </a:prstClr>
              </a:solidFill>
              <a:effectLst/>
              <a:uLnTx/>
              <a:uFillTx/>
              <a:latin typeface="游ゴシック" panose="020B0400000000000000" pitchFamily="50" charset="-128"/>
              <a:ea typeface="游ゴシック" panose="020B0400000000000000" pitchFamily="50" charset="-128"/>
              <a:cs typeface="+mj-cs"/>
            </a:endParaRPr>
          </a:p>
        </p:txBody>
      </p:sp>
      <p:cxnSp>
        <p:nvCxnSpPr>
          <p:cNvPr id="10" name="直線コネクタ 9">
            <a:extLst>
              <a:ext uri="{FF2B5EF4-FFF2-40B4-BE49-F238E27FC236}">
                <a16:creationId xmlns:a16="http://schemas.microsoft.com/office/drawing/2014/main" id="{F53CF01F-0C81-F16C-7CCC-ECCE87CDABB5}"/>
              </a:ext>
            </a:extLst>
          </p:cNvPr>
          <p:cNvCxnSpPr>
            <a:cxnSpLocks/>
          </p:cNvCxnSpPr>
          <p:nvPr/>
        </p:nvCxnSpPr>
        <p:spPr>
          <a:xfrm>
            <a:off x="201000" y="597403"/>
            <a:ext cx="117900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1" name="図 10">
            <a:extLst>
              <a:ext uri="{FF2B5EF4-FFF2-40B4-BE49-F238E27FC236}">
                <a16:creationId xmlns:a16="http://schemas.microsoft.com/office/drawing/2014/main" id="{93D5DBBB-C1F5-BBE6-F4F1-E376E26A478F}"/>
              </a:ext>
            </a:extLst>
          </p:cNvPr>
          <p:cNvPicPr>
            <a:picLocks noChangeAspect="1"/>
          </p:cNvPicPr>
          <p:nvPr/>
        </p:nvPicPr>
        <p:blipFill>
          <a:blip r:embed="rId3"/>
          <a:stretch>
            <a:fillRect/>
          </a:stretch>
        </p:blipFill>
        <p:spPr>
          <a:xfrm>
            <a:off x="444413" y="1571628"/>
            <a:ext cx="10762428" cy="3438515"/>
          </a:xfrm>
          <a:prstGeom prst="rect">
            <a:avLst/>
          </a:prstGeom>
        </p:spPr>
      </p:pic>
    </p:spTree>
    <p:extLst>
      <p:ext uri="{BB962C8B-B14F-4D97-AF65-F5344CB8AC3E}">
        <p14:creationId xmlns:p14="http://schemas.microsoft.com/office/powerpoint/2010/main" val="2322710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c909dc6-2c41-4e28-9d7f-d2796502e16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B960AAD291DC54884317C884B77E023" ma:contentTypeVersion="13" ma:contentTypeDescription="新しいドキュメントを作成します。" ma:contentTypeScope="" ma:versionID="d54d662d54808d6792c5d07777fe27f6">
  <xsd:schema xmlns:xsd="http://www.w3.org/2001/XMLSchema" xmlns:xs="http://www.w3.org/2001/XMLSchema" xmlns:p="http://schemas.microsoft.com/office/2006/metadata/properties" xmlns:ns2="8c909dc6-2c41-4e28-9d7f-d2796502e169" xmlns:ns3="4492adc7-1d8f-4361-b397-61a31a8cd7fe" targetNamespace="http://schemas.microsoft.com/office/2006/metadata/properties" ma:root="true" ma:fieldsID="b8a121ed020b8e044d7ef86ca28ffed2" ns2:_="" ns3:_="">
    <xsd:import namespace="8c909dc6-2c41-4e28-9d7f-d2796502e169"/>
    <xsd:import namespace="4492adc7-1d8f-4361-b397-61a31a8cd7f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909dc6-2c41-4e28-9d7f-d2796502e1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c1ec0f05-8db9-4cb4-a53b-b8806002f24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92adc7-1d8f-4361-b397-61a31a8cd7fe" elementFormDefault="qualified">
    <xsd:import namespace="http://schemas.microsoft.com/office/2006/documentManagement/types"/>
    <xsd:import namespace="http://schemas.microsoft.com/office/infopath/2007/PartnerControls"/>
    <xsd:element name="SharedWithUsers" ma:index="19"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2DE4EC-0739-4AA5-94E5-A0B018E4DB32}">
  <ds:schemaRefs>
    <ds:schemaRef ds:uri="http://schemas.microsoft.com/sharepoint/v3/contenttype/forms"/>
  </ds:schemaRefs>
</ds:datastoreItem>
</file>

<file path=customXml/itemProps2.xml><?xml version="1.0" encoding="utf-8"?>
<ds:datastoreItem xmlns:ds="http://schemas.openxmlformats.org/officeDocument/2006/customXml" ds:itemID="{648048E2-E5BA-4F2F-B751-4C8DC9E642DE}">
  <ds:schemaRefs>
    <ds:schemaRef ds:uri="http://purl.org/dc/dcmitype/"/>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93beb649-6b9b-4f10-9742-c31354b9ee2a"/>
    <ds:schemaRef ds:uri="8c909dc6-2c41-4e28-9d7f-d2796502e169"/>
  </ds:schemaRefs>
</ds:datastoreItem>
</file>

<file path=customXml/itemProps3.xml><?xml version="1.0" encoding="utf-8"?>
<ds:datastoreItem xmlns:ds="http://schemas.openxmlformats.org/officeDocument/2006/customXml" ds:itemID="{A2BF5045-C989-4B21-A114-53730CE329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909dc6-2c41-4e28-9d7f-d2796502e169"/>
    <ds:schemaRef ds:uri="4492adc7-1d8f-4361-b397-61a31a8cd7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e835d-5e95-4512-8ae0-a7b38af25fc8}" enabled="0" method="" siteId="{72fe835d-5e95-4512-8ae0-a7b38af25fc8}" removed="1"/>
</clbl:labelList>
</file>

<file path=docProps/app.xml><?xml version="1.0" encoding="utf-8"?>
<Properties xmlns="http://schemas.openxmlformats.org/officeDocument/2006/extended-properties" xmlns:vt="http://schemas.openxmlformats.org/officeDocument/2006/docPropsVTypes">
  <TotalTime>369</TotalTime>
  <Words>503</Words>
  <Application>Microsoft Office PowerPoint</Application>
  <PresentationFormat>ワイド画面</PresentationFormat>
  <Paragraphs>82</Paragraphs>
  <Slides>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游ゴシック</vt:lpstr>
      <vt:lpstr>游ゴシック Light</vt:lpstr>
      <vt:lpstr>Arial</vt:lpstr>
      <vt:lpstr>Calibri</vt:lpstr>
      <vt:lpstr>Office テーマ</vt:lpstr>
      <vt:lpstr>esp32を用いたMG5の標準機の提案</vt:lpstr>
      <vt:lpstr>目次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システム提案 “𝔊𝔘𝔏𝔏ℭ”</dc:title>
  <dc:creator>d21123@comproom.local</dc:creator>
  <cp:lastModifiedBy>幸航輝_沼津</cp:lastModifiedBy>
  <cp:revision>63</cp:revision>
  <dcterms:created xsi:type="dcterms:W3CDTF">2024-06-21T02:38:26Z</dcterms:created>
  <dcterms:modified xsi:type="dcterms:W3CDTF">2024-10-30T07:40:58Z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0x0101007B960AAD291DC54884317C884B77E023</vt:lpwstr>
  </property>
  <property fmtid="{D5CDD505-2E9C-101B-9397-08002B2CF9AE}" pid="3" name="MediaServiceImageTags">
    <vt:lpwstr/>
  </property>
</Properties>
</file>