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he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2018 Chess statist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13089"/>
            </a:lvl1pPr>
          </a:lstStyle>
          <a:p>
            <a:pPr/>
            <a:r>
              <a:t>2018 Chess statistics</a:t>
            </a:r>
          </a:p>
        </p:txBody>
      </p:sp>
      <p:sp>
        <p:nvSpPr>
          <p:cNvPr id="167" name="Andrey Puzanov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Andrey Puzanov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2018 Chess statistic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2018 Chess statistics</a:t>
            </a:r>
          </a:p>
        </p:txBody>
      </p:sp>
      <p:sp>
        <p:nvSpPr>
          <p:cNvPr id="170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Introduction</a:t>
            </a:r>
          </a:p>
        </p:txBody>
      </p:sp>
      <p:sp>
        <p:nvSpPr>
          <p:cNvPr id="171" name="Played 1170 chess games last year at chess.c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Played 1170 chess games last year at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chess.com</a:t>
            </a:r>
          </a:p>
          <a:p>
            <a:pPr/>
            <a:r>
              <a:t>Want to collect the data from the website and form a table with summary statistics</a:t>
            </a:r>
          </a:p>
          <a:p>
            <a:pPr/>
            <a:r>
              <a:t>Then visualise it using Matplotlib and Seaborn libraries</a:t>
            </a:r>
          </a:p>
          <a:p>
            <a:pPr/>
            <a:r>
              <a:t>Finally, create a model that can predict results of my future matches based on that statistics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2018 Chess statistic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2018 Chess statistics</a:t>
            </a:r>
          </a:p>
        </p:txBody>
      </p:sp>
      <p:sp>
        <p:nvSpPr>
          <p:cNvPr id="174" name="Collecting 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Collecting the data</a:t>
            </a:r>
          </a:p>
        </p:txBody>
      </p:sp>
      <p:pic>
        <p:nvPicPr>
          <p:cNvPr id="175" name="Screen Shot 2019-01-09 at 21.37.09.png" descr="Screen Shot 2019-01-09 at 21.37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4342" y="3305387"/>
            <a:ext cx="4792695" cy="179095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.pgn file"/>
          <p:cNvSpPr txBox="1"/>
          <p:nvPr/>
        </p:nvSpPr>
        <p:spPr>
          <a:xfrm>
            <a:off x="2693659" y="2619949"/>
            <a:ext cx="179402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.pgn file</a:t>
            </a:r>
          </a:p>
        </p:txBody>
      </p:sp>
      <p:sp>
        <p:nvSpPr>
          <p:cNvPr id="177" name="urllib.request"/>
          <p:cNvSpPr txBox="1"/>
          <p:nvPr/>
        </p:nvSpPr>
        <p:spPr>
          <a:xfrm>
            <a:off x="8658257" y="2619949"/>
            <a:ext cx="266316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urllib.request</a:t>
            </a:r>
          </a:p>
        </p:txBody>
      </p:sp>
      <p:pic>
        <p:nvPicPr>
          <p:cNvPr id="178" name="Screen Shot 2019-01-09 at 21.38.28.png" descr="Screen Shot 2019-01-09 at 21.38.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8706" y="3290018"/>
            <a:ext cx="5610605" cy="182183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Arrow"/>
          <p:cNvSpPr/>
          <p:nvPr/>
        </p:nvSpPr>
        <p:spPr>
          <a:xfrm rot="5400000">
            <a:off x="6266281" y="5458574"/>
            <a:ext cx="1062844" cy="898226"/>
          </a:xfrm>
          <a:prstGeom prst="rightArrow">
            <a:avLst>
              <a:gd name="adj1" fmla="val 32210"/>
              <a:gd name="adj2" fmla="val 616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80" name="Screen Shot 2019-01-09 at 21.51.59.png" descr="Screen Shot 2019-01-09 at 21.51.5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51275" y="6703521"/>
            <a:ext cx="8388653" cy="1494099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read_data.py script can be found in the root folder for this project"/>
          <p:cNvSpPr txBox="1"/>
          <p:nvPr/>
        </p:nvSpPr>
        <p:spPr>
          <a:xfrm>
            <a:off x="801188" y="8436632"/>
            <a:ext cx="100233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read_data.py script can be found in the root folder for this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2018 Chess statistic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2018 Chess statistics</a:t>
            </a:r>
          </a:p>
        </p:txBody>
      </p:sp>
      <p:sp>
        <p:nvSpPr>
          <p:cNvPr id="184" name="Visualising 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Visualising the data</a:t>
            </a:r>
          </a:p>
        </p:txBody>
      </p:sp>
      <p:sp>
        <p:nvSpPr>
          <p:cNvPr id="185" name="Plot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2300"/>
              </a:spcBef>
              <a:defRPr sz="2856"/>
            </a:pPr>
            <a:r>
              <a:t>Plots:</a:t>
            </a:r>
          </a:p>
          <a:p>
            <a:pPr lvl="1" marL="746759" indent="-373379" defTabSz="490727">
              <a:spcBef>
                <a:spcPts val="2300"/>
              </a:spcBef>
              <a:defRPr sz="2856"/>
            </a:pPr>
            <a:r>
              <a:t>Total games played, won, lost, made a draw; my rank growth</a:t>
            </a:r>
          </a:p>
          <a:p>
            <a:pPr lvl="1" marL="746759" indent="-373379" defTabSz="490727">
              <a:spcBef>
                <a:spcPts val="2300"/>
              </a:spcBef>
              <a:defRPr sz="2856"/>
            </a:pPr>
            <a:r>
              <a:t>Results vs. rank of my opponent, weather I was playing black or white, time of the day </a:t>
            </a:r>
          </a:p>
          <a:p>
            <a:pPr lvl="1" marL="746759" indent="-373379" defTabSz="490727">
              <a:spcBef>
                <a:spcPts val="2300"/>
              </a:spcBef>
              <a:defRPr sz="2856"/>
            </a:pPr>
            <a:r>
              <a:t>Results vs. first move my opponent made when playing white; first move I made when playing white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Interactive World map with my record against opponents from each country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2018_chess_stats.ipynb can be found in the root folder for this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2018 Chess statistic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2018 Chess statistics</a:t>
            </a:r>
          </a:p>
        </p:txBody>
      </p:sp>
      <p:sp>
        <p:nvSpPr>
          <p:cNvPr id="188" name="Predi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Predictions</a:t>
            </a:r>
          </a:p>
        </p:txBody>
      </p:sp>
      <p:sp>
        <p:nvSpPr>
          <p:cNvPr id="189" name="Please see corresponding .ipynb file for the experiment using each of the following method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Please see corresponding .ipynb file for the experiment using each of the following methods:</a:t>
            </a:r>
          </a:p>
          <a:p>
            <a:pPr lvl="1"/>
            <a:r>
              <a:t>Logistic Regression </a:t>
            </a:r>
          </a:p>
          <a:p>
            <a:pPr lvl="1"/>
            <a:r>
              <a:t>K-NN </a:t>
            </a:r>
          </a:p>
          <a:p>
            <a:pPr lvl="1"/>
            <a:r>
              <a:t>Kernel SVM</a:t>
            </a:r>
          </a:p>
          <a:p>
            <a:pPr lvl="1"/>
            <a:r>
              <a:t>ANN using TensorFlow library </a:t>
            </a:r>
          </a:p>
          <a:p>
            <a:pPr lvl="1"/>
            <a:r>
              <a:t>ANN using Keras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2018 Chess statistic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2018 Chess statistics</a:t>
            </a:r>
          </a:p>
        </p:txBody>
      </p:sp>
      <p:sp>
        <p:nvSpPr>
          <p:cNvPr id="192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Conclusion</a:t>
            </a:r>
          </a:p>
        </p:txBody>
      </p:sp>
      <p:sp>
        <p:nvSpPr>
          <p:cNvPr id="193" name="Turned out that the best results were shown by simple Logistic Regression. However, it can barely beat just the “Result vs. Opponent Rank” 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Turned out that the best results were shown by simple Logistic Regression. However, it can barely beat just the “Result vs. Opponent Rank” graph</a:t>
            </a:r>
          </a:p>
          <a:p>
            <a:pPr/>
            <a:r>
              <a:t>Almost no correlation with columns other then Color and Opponent Rank</a:t>
            </a:r>
          </a:p>
          <a:p>
            <a:pPr/>
            <a:r>
              <a:t>Knowing the first move the opponent is going to make can increase the accuracy by 3%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2018 Chess statistic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2018 Chess statistics</a:t>
            </a:r>
          </a:p>
        </p:txBody>
      </p:sp>
      <p:sp>
        <p:nvSpPr>
          <p:cNvPr id="196" name="Thank you !"/>
          <p:cNvSpPr txBox="1"/>
          <p:nvPr/>
        </p:nvSpPr>
        <p:spPr>
          <a:xfrm>
            <a:off x="3324753" y="4133850"/>
            <a:ext cx="6105350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Thank you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