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56" d="100"/>
          <a:sy n="156" d="100"/>
        </p:scale>
        <p:origin x="-1792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20C2B-DA74-B742-83F3-B3A8DE69B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2EE8B1-62A1-874D-BAC3-0D9630F3E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887C0-AD58-094E-9925-028D6B11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1772-8DCE-DB4F-A567-D99FABEE92BB}" type="datetimeFigureOut">
              <a:rPr kumimoji="1" lang="ko-Kore-KR" altLang="en-US" smtClean="0"/>
              <a:t>2020. 12. 8.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2CAE8-F903-9142-9F69-326B28BC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222CC-266C-D642-8B3B-865BB4FB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ABD3-770D-0F4A-B09C-424F54AA0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800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1AC-CE0B-5F48-B132-01128731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98B7C5-B018-654C-9002-02895457A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91E38-CF80-E442-8024-7DED80C8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1772-8DCE-DB4F-A567-D99FABEE92BB}" type="datetimeFigureOut">
              <a:rPr kumimoji="1" lang="ko-Kore-KR" altLang="en-US" smtClean="0"/>
              <a:t>2020. 12. 8.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FCB90-7CB8-CE40-8F46-E3C5FCFA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200BC-71D9-224B-B465-DD2513D8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ABD3-770D-0F4A-B09C-424F54AA0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904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A04C4E-BD8C-CC4C-8BBC-E51E3F033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D6BD4-099D-9B48-88B2-599BF892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8A331-DD07-274D-B711-C0CDDD95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1772-8DCE-DB4F-A567-D99FABEE92BB}" type="datetimeFigureOut">
              <a:rPr kumimoji="1" lang="ko-Kore-KR" altLang="en-US" smtClean="0"/>
              <a:t>2020. 12. 8.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8DD28-7DC6-8E4C-A316-061F5828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081AB-607A-8F41-82BF-2250359C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ABD3-770D-0F4A-B09C-424F54AA0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473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60668-C029-084B-9A12-6FCF69B1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BE221-AA67-FF48-91F8-1FF905FE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3932A-B18D-0847-878D-69E39B09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1772-8DCE-DB4F-A567-D99FABEE92BB}" type="datetimeFigureOut">
              <a:rPr kumimoji="1" lang="ko-Kore-KR" altLang="en-US" smtClean="0"/>
              <a:t>2020. 12. 8.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489A7-E48D-CF4D-8C45-8457DAA3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C4B65-DEB4-E04E-A300-1C96E9FB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ABD3-770D-0F4A-B09C-424F54AA0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93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E071-7EE6-E941-B22E-D34158F7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FF39F9-1C9E-8546-9DBF-698D7751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5452C-423E-8E45-BE1D-81555639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1772-8DCE-DB4F-A567-D99FABEE92BB}" type="datetimeFigureOut">
              <a:rPr kumimoji="1" lang="ko-Kore-KR" altLang="en-US" smtClean="0"/>
              <a:t>2020. 12. 8.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771F2-2593-344A-A46C-8A018530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FD1A2-FA89-C746-A602-3D9559EB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ABD3-770D-0F4A-B09C-424F54AA0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93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FC168-0FD9-BC4F-AAE4-F892A248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23B8B-31F9-8748-84D1-231DA171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EA4FA-BBBC-EC43-9CB6-20CB4198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CA899F-8E57-244B-890B-59F3B6EF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1772-8DCE-DB4F-A567-D99FABEE92BB}" type="datetimeFigureOut">
              <a:rPr kumimoji="1" lang="ko-Kore-KR" altLang="en-US" smtClean="0"/>
              <a:t>2020. 12. 8.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7C9477-D893-EE40-8907-16BDE7A1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C71A79-2993-0D45-888C-6B52103F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ABD3-770D-0F4A-B09C-424F54AA0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3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EFCCE-3062-CA44-B609-0D438501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FC63D-CDE8-DD49-AB1C-43F0AD315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D12E10-26C9-934F-94B9-471F64AC9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E68753-A48C-A349-85E4-6A838BDC7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96F66B-1D43-B941-9997-EECD1A265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7A78FC-E4D8-404A-BC07-7E6B1161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1772-8DCE-DB4F-A567-D99FABEE92BB}" type="datetimeFigureOut">
              <a:rPr kumimoji="1" lang="ko-Kore-KR" altLang="en-US" smtClean="0"/>
              <a:t>2020. 12. 8.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2BFF9C-0975-4748-9943-925197E4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91B050-7B17-5F4C-ABCC-034534CE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ABD3-770D-0F4A-B09C-424F54AA0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253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835F7-BFC6-4D43-8400-ED983B94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CEC1FB-C61D-8B48-9CC3-ED8A6FEA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1772-8DCE-DB4F-A567-D99FABEE92BB}" type="datetimeFigureOut">
              <a:rPr kumimoji="1" lang="ko-Kore-KR" altLang="en-US" smtClean="0"/>
              <a:t>2020. 12. 8.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5AB8AE-2F5C-F746-B976-0EEB325D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23C506-EC30-6A4A-BF4D-18AA7CF7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ABD3-770D-0F4A-B09C-424F54AA0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873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CB584E-DDF8-304B-8CB8-68952919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1772-8DCE-DB4F-A567-D99FABEE92BB}" type="datetimeFigureOut">
              <a:rPr kumimoji="1" lang="ko-Kore-KR" altLang="en-US" smtClean="0"/>
              <a:t>2020. 12. 8.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618277-240C-7048-8822-72FA54BD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904E9-D923-0246-B9C2-228B9F6E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ABD3-770D-0F4A-B09C-424F54AA0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134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8F2BB-8AAB-1B42-9A2A-1927717E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574DC-2F2E-194C-B6D5-4C282020C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EB158-AACE-1E49-97C0-511F47AC1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A1710-4B36-4C46-B5BB-2DF09728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1772-8DCE-DB4F-A567-D99FABEE92BB}" type="datetimeFigureOut">
              <a:rPr kumimoji="1" lang="ko-Kore-KR" altLang="en-US" smtClean="0"/>
              <a:t>2020. 12. 8.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8ED886-DA82-9F4A-8D95-FD79BAA9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890E3-BFF3-A746-8F08-4B70311C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ABD3-770D-0F4A-B09C-424F54AA0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432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779FF-F7C0-3946-B10E-8B83D5FC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4D3250-19A0-9F4F-A97D-AF8BFCB14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9DB80A-4456-C445-A2D9-B0380F99C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2954F-DA9B-C846-B9D9-590A13DA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1772-8DCE-DB4F-A567-D99FABEE92BB}" type="datetimeFigureOut">
              <a:rPr kumimoji="1" lang="ko-Kore-KR" altLang="en-US" smtClean="0"/>
              <a:t>2020. 12. 8.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21443-A97B-6142-8882-D8464AC2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B68EBF-7DEE-E04C-96FB-0C54FC94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AABD3-770D-0F4A-B09C-424F54AA0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824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EFEB-33F3-3545-88C9-E40D59AF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320D4-6BAC-194F-A32C-3EC95895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9157F-8767-2244-8050-92D73DF01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91772-8DCE-DB4F-A567-D99FABEE92BB}" type="datetimeFigureOut">
              <a:rPr kumimoji="1" lang="ko-Kore-KR" altLang="en-US" smtClean="0"/>
              <a:t>2020. 12. 8.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6C672-16FB-BC49-AFD2-57A7F5A26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561A2-4E56-EB45-8733-9DF940FAF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AABD3-770D-0F4A-B09C-424F54AA03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275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E9FEC6-FEBC-304F-8249-6AB9A139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654050"/>
            <a:ext cx="6210300" cy="55499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41205F5-15DF-444D-AFE0-08C655AB2C24}"/>
              </a:ext>
            </a:extLst>
          </p:cNvPr>
          <p:cNvSpPr/>
          <p:nvPr/>
        </p:nvSpPr>
        <p:spPr>
          <a:xfrm>
            <a:off x="5778276" y="4680920"/>
            <a:ext cx="1143000" cy="121445"/>
          </a:xfrm>
          <a:prstGeom prst="rect">
            <a:avLst/>
          </a:prstGeom>
          <a:solidFill>
            <a:srgbClr val="217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8536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78FF0F7-BF34-CD44-B08E-32F78D0E1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80487" cy="685800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4C2F75A-30EC-064E-9111-2CAD08130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065" y="0"/>
            <a:ext cx="2793666" cy="68580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A27E9A6-3FCE-5448-944B-65DDF2980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731" y="0"/>
            <a:ext cx="2878033" cy="4668982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4D27276-B318-EA4A-B715-EFDEF6B2D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731" y="4668982"/>
            <a:ext cx="1600820" cy="1522558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0B65105-4364-6F40-AFA4-6A4B72879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764" y="0"/>
            <a:ext cx="1409700" cy="1524000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1998C158-203F-0C4E-BFB0-696573F98D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1609" y="1524000"/>
            <a:ext cx="2489433" cy="1177636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ADF3CFDC-9968-9D4A-8BCA-AEA1F6DC44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1609" y="2701636"/>
            <a:ext cx="2546447" cy="117763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33747C7-91C5-AF49-8961-4D854C4653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4732" y="6185335"/>
            <a:ext cx="1686402" cy="672666"/>
          </a:xfrm>
          <a:prstGeom prst="rect">
            <a:avLst/>
          </a:prstGeom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77D31417-5578-324F-BEC7-5E5E4ACDD6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1609" y="3886201"/>
            <a:ext cx="2298290" cy="1177636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F5A5BF67-336A-9640-9190-CA5E9FEA55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1134" y="5173952"/>
            <a:ext cx="2476634" cy="672666"/>
          </a:xfrm>
          <a:prstGeom prst="rect">
            <a:avLst/>
          </a:prstGeom>
        </p:spPr>
      </p:pic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E5B1E539-3B1D-3F47-A547-0F6C16D064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61134" y="5844178"/>
            <a:ext cx="1700267" cy="507410"/>
          </a:xfrm>
          <a:prstGeom prst="rect">
            <a:avLst/>
          </a:prstGeom>
        </p:spPr>
      </p:pic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CA010655-C0E4-AC49-8DA0-A0D10C2350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7614" y="5836430"/>
            <a:ext cx="2562217" cy="525347"/>
          </a:xfrm>
          <a:prstGeom prst="rect">
            <a:avLst/>
          </a:prstGeom>
        </p:spPr>
      </p:pic>
      <p:pic>
        <p:nvPicPr>
          <p:cNvPr id="41" name="그림 40" descr="텍스트이(가) 표시된 사진&#10;&#10;자동 생성된 설명">
            <a:extLst>
              <a:ext uri="{FF2B5EF4-FFF2-40B4-BE49-F238E27FC236}">
                <a16:creationId xmlns:a16="http://schemas.microsoft.com/office/drawing/2014/main" id="{6BF80C52-D252-9444-BED7-31557B1C0F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62464" y="21157"/>
            <a:ext cx="2199664" cy="10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3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박태준</dc:creator>
  <cp:lastModifiedBy>박태준</cp:lastModifiedBy>
  <cp:revision>4</cp:revision>
  <dcterms:created xsi:type="dcterms:W3CDTF">2020-12-08T05:00:23Z</dcterms:created>
  <dcterms:modified xsi:type="dcterms:W3CDTF">2020-12-08T08:23:38Z</dcterms:modified>
</cp:coreProperties>
</file>