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56"/>
  </p:handoutMasterIdLst>
  <p:sldIdLst>
    <p:sldId id="256" r:id="rId2"/>
    <p:sldId id="257" r:id="rId3"/>
    <p:sldId id="318" r:id="rId4"/>
    <p:sldId id="319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3" r:id="rId18"/>
    <p:sldId id="335" r:id="rId19"/>
    <p:sldId id="336" r:id="rId20"/>
    <p:sldId id="337" r:id="rId21"/>
    <p:sldId id="340" r:id="rId22"/>
    <p:sldId id="341" r:id="rId23"/>
    <p:sldId id="342" r:id="rId24"/>
    <p:sldId id="343" r:id="rId25"/>
    <p:sldId id="344" r:id="rId26"/>
    <p:sldId id="345" r:id="rId27"/>
    <p:sldId id="346" r:id="rId28"/>
    <p:sldId id="347" r:id="rId29"/>
    <p:sldId id="348" r:id="rId30"/>
    <p:sldId id="349" r:id="rId31"/>
    <p:sldId id="350" r:id="rId32"/>
    <p:sldId id="351" r:id="rId33"/>
    <p:sldId id="353" r:id="rId34"/>
    <p:sldId id="354" r:id="rId35"/>
    <p:sldId id="355" r:id="rId36"/>
    <p:sldId id="356" r:id="rId37"/>
    <p:sldId id="357" r:id="rId38"/>
    <p:sldId id="358" r:id="rId39"/>
    <p:sldId id="359" r:id="rId40"/>
    <p:sldId id="360" r:id="rId41"/>
    <p:sldId id="361" r:id="rId42"/>
    <p:sldId id="362" r:id="rId43"/>
    <p:sldId id="363" r:id="rId44"/>
    <p:sldId id="364" r:id="rId45"/>
    <p:sldId id="365" r:id="rId46"/>
    <p:sldId id="366" r:id="rId47"/>
    <p:sldId id="367" r:id="rId48"/>
    <p:sldId id="368" r:id="rId49"/>
    <p:sldId id="369" r:id="rId50"/>
    <p:sldId id="377" r:id="rId51"/>
    <p:sldId id="370" r:id="rId52"/>
    <p:sldId id="371" r:id="rId53"/>
    <p:sldId id="372" r:id="rId54"/>
    <p:sldId id="378" r:id="rId55"/>
  </p:sldIdLst>
  <p:sldSz cx="6858000" cy="9144000" type="letter"/>
  <p:notesSz cx="6794500" cy="9931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50" d="100"/>
          <a:sy n="50" d="100"/>
        </p:scale>
        <p:origin x="20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9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48100" y="0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6D1F68-1B17-4308-96CB-363E3408D1EB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48100" y="9432925"/>
            <a:ext cx="2944813" cy="4984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03BB2-46A3-49BB-A02C-2AFA807CE7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99234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892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1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4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234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97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958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46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935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0543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0761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6CC90-B3CC-4F82-B6BB-8A43FF1FC550}" type="datetimeFigureOut">
              <a:rPr lang="en-US" smtClean="0"/>
              <a:t>7/13/2021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922B2-F578-4D37-87BD-5704126C8C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90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Identification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Identify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Voice onset time (VOT)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Categorical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Phoneme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14059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Reading span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Working memory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Memory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Span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Task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8405144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Forward digit span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Working memory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Memory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Span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Task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8583861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Sequencing digit span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Working memory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Memory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Span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Task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543466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Executive function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err="1" smtClean="0"/>
              <a:t>Stroop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Task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419929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Stroop</a:t>
            </a:r>
            <a:r>
              <a:rPr lang="en-US" sz="3600" b="1" dirty="0" smtClean="0">
                <a:solidFill>
                  <a:schemeClr val="tx1"/>
                </a:solidFill>
              </a:rPr>
              <a:t> task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Executive function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Task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Congruent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Incongruent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047304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Top-down processing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Bottom-up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Processing</a:t>
            </a:r>
          </a:p>
        </p:txBody>
      </p:sp>
    </p:spTree>
    <p:extLst>
      <p:ext uri="{BB962C8B-B14F-4D97-AF65-F5344CB8AC3E}">
        <p14:creationId xmlns:p14="http://schemas.microsoft.com/office/powerpoint/2010/main" val="31622752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Lexical decision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Priming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DMDX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Nonword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6347330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Priming effect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Semantic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Related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Unrelated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Lexical decision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429231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Semantic priming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Priming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Phonologically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Related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5656292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Masked priming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Mask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Subliminal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Hash mark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249453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Discrimination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Discriminate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Voice onset time (VOT)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Categorical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Phoneme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4576303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Naming task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Lexical decision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Priming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DMDX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0746299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Long-lag priming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Lag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Priming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Target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18374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Morpheme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Meaning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Smallest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Unit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7894913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Parser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Sentence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Process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Processing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93438516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Self-paced reading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Reaction time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Sentence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Read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8069268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Garden path effect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Disambiguate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Effect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Read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9050014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Incremental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Read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Parser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Understand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2452818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Interactive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Read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Semantics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9990627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Grammatically accurate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Syntax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Island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Gap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7624512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Filled gap effect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Stowe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Filler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Gap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06764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Categorical perception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Identify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Discriminate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0048693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Prime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Priming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Experiment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Related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Unrelated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240327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Target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Priming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Experiment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Related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Unrelated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14952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Latin square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Version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Participant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Condition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Word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285595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DMDX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Software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Programme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Download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App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6095851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Sticky keys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Shift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DMDX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Keyboard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619989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Excel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Software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Programme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App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Analyse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287697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Eye tracking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Reading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Camera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Experiment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Eye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0650729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Total time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Eye tracking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Fixation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Total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Sum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4337037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First fixation time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Eye tracking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Fixation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First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Duration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8997757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Go-past time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Eye tracking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Fixation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Total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Sum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520564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Voice onset time (VOT)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Aspiration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Aspirated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Voiced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Voiceless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5129312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Visual world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Eye tracking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Picture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2667202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Aphasiology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Aphasia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Damage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Broca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Wernicke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12917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Broca’s</a:t>
            </a:r>
            <a:r>
              <a:rPr lang="en-US" sz="3600" b="1" dirty="0" smtClean="0">
                <a:solidFill>
                  <a:schemeClr val="tx1"/>
                </a:solidFill>
              </a:rPr>
              <a:t> aphasia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err="1" smtClean="0"/>
              <a:t>Broca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Area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Grammar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Speaking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2071381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Wernicke’s aphasia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Wernicke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Comprehend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Meaning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Understand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09380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Broca’s</a:t>
            </a:r>
            <a:r>
              <a:rPr lang="en-US" sz="3600" b="1" dirty="0" smtClean="0">
                <a:solidFill>
                  <a:schemeClr val="tx1"/>
                </a:solidFill>
              </a:rPr>
              <a:t> area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err="1" smtClean="0"/>
              <a:t>Broca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Aphasia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Left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Grammar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095719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Wernicke’s area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Wernicke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Aphasia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Left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Meaning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21470577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Stimulation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Aphasia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TMS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tDCS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Stimulate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18807690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Hemodynamic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MRI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Blood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Activated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Active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2101591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Electrophysiological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Electric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EEG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Activated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Active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07973361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N400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EEG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Semantic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Meaning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Sentence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1690680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err="1" smtClean="0">
                <a:solidFill>
                  <a:schemeClr val="tx1"/>
                </a:solidFill>
              </a:rPr>
              <a:t>Ganong</a:t>
            </a:r>
            <a:r>
              <a:rPr lang="en-US" sz="3600" b="1" dirty="0" smtClean="0">
                <a:solidFill>
                  <a:schemeClr val="tx1"/>
                </a:solidFill>
              </a:rPr>
              <a:t> effect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Ambiguous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Voice onset time (VOT)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err="1" smtClean="0"/>
              <a:t>Nonword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3342297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MMN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EEG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Mismatch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Negative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Sound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23743117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P600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EEG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Syntactic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Grammar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P300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29187538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P300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EEG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Attention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Rare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P600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7277716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Lateralized readiness potential (LRP)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EEG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Muscle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Move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Movement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024222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Linguistic relativity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Language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Thought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Think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Influence</a:t>
            </a:r>
            <a:endParaRPr lang="en-US" sz="3600" i="1" dirty="0" smtClean="0"/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929084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Center embedding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Relative clause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Embedded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901360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Subject relative clause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Relative clause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Subject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38908309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Object relative clause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Relative clause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Object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4283567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471488" y="485422"/>
            <a:ext cx="5915025" cy="1738489"/>
          </a:xfrm>
          <a:prstGeom prst="roundRect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chemeClr val="tx1"/>
                </a:solidFill>
              </a:rPr>
              <a:t>Working memory</a:t>
            </a:r>
            <a:endParaRPr lang="en-US" sz="3600" b="1" dirty="0">
              <a:solidFill>
                <a:schemeClr val="tx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ctr">
              <a:lnSpc>
                <a:spcPct val="100000"/>
              </a:lnSpc>
              <a:buNone/>
            </a:pPr>
            <a:endParaRPr lang="en-US" sz="3600" i="1" dirty="0" smtClean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3600" i="1" dirty="0" smtClean="0"/>
              <a:t>Remember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Memory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Span</a:t>
            </a:r>
          </a:p>
          <a:p>
            <a:pPr marL="0" indent="0" algn="ctr">
              <a:lnSpc>
                <a:spcPct val="300000"/>
              </a:lnSpc>
              <a:buNone/>
            </a:pPr>
            <a:r>
              <a:rPr lang="en-US" sz="3600" i="1" dirty="0" smtClean="0"/>
              <a:t>Task</a:t>
            </a:r>
          </a:p>
          <a:p>
            <a:pPr marL="0" indent="0" algn="ctr">
              <a:lnSpc>
                <a:spcPct val="300000"/>
              </a:lnSpc>
              <a:buNone/>
            </a:pPr>
            <a:endParaRPr lang="en-US" sz="3600" i="1" dirty="0" smtClean="0"/>
          </a:p>
        </p:txBody>
      </p:sp>
    </p:spTree>
    <p:extLst>
      <p:ext uri="{BB962C8B-B14F-4D97-AF65-F5344CB8AC3E}">
        <p14:creationId xmlns:p14="http://schemas.microsoft.com/office/powerpoint/2010/main" val="2059192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151</TotalTime>
  <Words>323</Words>
  <Application>Microsoft Office PowerPoint</Application>
  <PresentationFormat>Letter Paper (8.5x11 in)</PresentationFormat>
  <Paragraphs>296</Paragraphs>
  <Slides>54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POLITZER-AHLES, Stephen [CBS]</dc:creator>
  <cp:lastModifiedBy>Stephen Politzer-Ahles</cp:lastModifiedBy>
  <cp:revision>20</cp:revision>
  <cp:lastPrinted>2019-07-10T07:34:30Z</cp:lastPrinted>
  <dcterms:created xsi:type="dcterms:W3CDTF">2019-07-10T05:15:57Z</dcterms:created>
  <dcterms:modified xsi:type="dcterms:W3CDTF">2021-07-13T06:18:04Z</dcterms:modified>
</cp:coreProperties>
</file>