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8" r:id="rId3"/>
    <p:sldId id="256" r:id="rId4"/>
    <p:sldId id="273" r:id="rId5"/>
    <p:sldId id="260" r:id="rId6"/>
    <p:sldId id="261" r:id="rId7"/>
    <p:sldId id="274" r:id="rId8"/>
    <p:sldId id="259" r:id="rId9"/>
    <p:sldId id="257" r:id="rId10"/>
    <p:sldId id="278" r:id="rId11"/>
    <p:sldId id="263" r:id="rId12"/>
    <p:sldId id="264" r:id="rId13"/>
    <p:sldId id="265" r:id="rId14"/>
    <p:sldId id="266" r:id="rId15"/>
    <p:sldId id="267" r:id="rId16"/>
    <p:sldId id="270" r:id="rId17"/>
    <p:sldId id="271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8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98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2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4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1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85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3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7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41CC8-CC59-44DF-9EB1-3C9320A7D7DD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2BACA-465B-4F1B-BB3D-DB6227115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3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CONGRUENT</a:t>
            </a:r>
          </a:p>
        </p:txBody>
      </p:sp>
    </p:spTree>
    <p:extLst>
      <p:ext uri="{BB962C8B-B14F-4D97-AF65-F5344CB8AC3E}">
        <p14:creationId xmlns:p14="http://schemas.microsoft.com/office/powerpoint/2010/main" val="3132537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Some spare slides with different orders</a:t>
            </a:r>
          </a:p>
        </p:txBody>
      </p:sp>
    </p:spTree>
    <p:extLst>
      <p:ext uri="{BB962C8B-B14F-4D97-AF65-F5344CB8AC3E}">
        <p14:creationId xmlns:p14="http://schemas.microsoft.com/office/powerpoint/2010/main" val="344549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363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0000FF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00B05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FF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53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436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altLang="zh-TW" sz="3800" b="1" dirty="0">
              <a:solidFill>
                <a:srgbClr val="0000FF"/>
              </a:solidFill>
              <a:effectLst/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altLang="zh-TW" sz="3800" b="1" dirty="0">
              <a:solidFill>
                <a:srgbClr val="0000FF"/>
              </a:solidFill>
              <a:effectLst/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altLang="zh-TW" sz="3800" b="1" dirty="0">
              <a:solidFill>
                <a:srgbClr val="00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095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64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altLang="zh-TW" sz="3800" b="1" dirty="0">
              <a:solidFill>
                <a:srgbClr val="0000FF"/>
              </a:solidFill>
              <a:effectLst/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altLang="zh-TW" sz="3800" b="1" dirty="0">
              <a:solidFill>
                <a:srgbClr val="0000FF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altLang="zh-TW" sz="3800" b="1" dirty="0">
              <a:solidFill>
                <a:srgbClr val="00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31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7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00B05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0000FF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altLang="zh-TW" sz="3800" b="1" dirty="0">
              <a:solidFill>
                <a:srgbClr val="FF0000"/>
              </a:solidFill>
              <a:latin typeface="Calibri" panose="020F0502020204030204" pitchFamily="34" charset="0"/>
              <a:ea typeface="Microsoft JhengHei" panose="020B0604030504040204" pitchFamily="34" charset="-120"/>
              <a:cs typeface="Microsoft JhengHei" panose="020B0604030504040204" pitchFamily="34" charset="-12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6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80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2817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4060749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819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FF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FF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000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3800" b="1" dirty="0">
                <a:solidFill>
                  <a:srgbClr val="00B050"/>
                </a:solidFill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██</a:t>
            </a:r>
            <a:endParaRPr lang="en-US" sz="3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865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INCONGRUENT</a:t>
            </a:r>
          </a:p>
        </p:txBody>
      </p:sp>
    </p:spTree>
    <p:extLst>
      <p:ext uri="{BB962C8B-B14F-4D97-AF65-F5344CB8AC3E}">
        <p14:creationId xmlns:p14="http://schemas.microsoft.com/office/powerpoint/2010/main" val="2689669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1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09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0703" y="238897"/>
            <a:ext cx="11574162" cy="6318422"/>
          </a:xfrm>
        </p:spPr>
        <p:txBody>
          <a:bodyPr numCol="5">
            <a:noAutofit/>
          </a:bodyPr>
          <a:lstStyle/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GREEN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BLUE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BLACK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HK" altLang="zh-TW" sz="3800" b="1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Microsoft JhengHei" panose="020B0604030504040204" pitchFamily="34" charset="-120"/>
                <a:cs typeface="Microsoft JhengHei" panose="020B0604030504040204" pitchFamily="34" charset="-120"/>
              </a:rPr>
              <a:t>RED</a:t>
            </a:r>
            <a:endParaRPr lang="en-US" sz="3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7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373</Words>
  <Application>Microsoft Office PowerPoint</Application>
  <PresentationFormat>Widescreen</PresentationFormat>
  <Paragraphs>368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DengXian</vt:lpstr>
      <vt:lpstr>Microsoft JhengHei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POLITZER-AHLES, Stephen [CBS]</dc:creator>
  <cp:lastModifiedBy>POLITZER-AHLES, Stephen [CBS]</cp:lastModifiedBy>
  <cp:revision>12</cp:revision>
  <dcterms:created xsi:type="dcterms:W3CDTF">2016-08-29T02:14:20Z</dcterms:created>
  <dcterms:modified xsi:type="dcterms:W3CDTF">2021-04-09T02:32:12Z</dcterms:modified>
</cp:coreProperties>
</file>