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56" r:id="rId4"/>
    <p:sldId id="273" r:id="rId5"/>
    <p:sldId id="260" r:id="rId6"/>
    <p:sldId id="261" r:id="rId7"/>
    <p:sldId id="274" r:id="rId8"/>
    <p:sldId id="259" r:id="rId9"/>
    <p:sldId id="257" r:id="rId10"/>
    <p:sldId id="278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8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5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8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5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4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1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8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3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7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1CC8-CC59-44DF-9EB1-3C9320A7D7DD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8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CONGRUENT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53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Some spare slides with different 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9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1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6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5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altLang="zh-TW" sz="3800" b="1" dirty="0" smtClean="0">
              <a:solidFill>
                <a:srgbClr val="0000FF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altLang="zh-TW" sz="3800" b="1" dirty="0" smtClean="0">
              <a:solidFill>
                <a:srgbClr val="00B050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altLang="zh-TW" sz="3800" b="1" dirty="0">
              <a:solidFill>
                <a:srgbClr val="FF0000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5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1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5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altLang="zh-TW" sz="3800" b="1" dirty="0" smtClean="0">
              <a:solidFill>
                <a:srgbClr val="0000FF"/>
              </a:solidFill>
              <a:effectLst/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altLang="zh-TW" sz="3800" b="1" dirty="0" smtClean="0">
              <a:solidFill>
                <a:srgbClr val="0000FF"/>
              </a:solidFill>
              <a:effectLst/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altLang="zh-TW" sz="3800" b="1" dirty="0" smtClean="0">
              <a:solidFill>
                <a:srgbClr val="000000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2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1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6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5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altLang="zh-TW" sz="3800" b="1" dirty="0" smtClean="0">
              <a:solidFill>
                <a:srgbClr val="0000FF"/>
              </a:solidFill>
              <a:effectLst/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altLang="zh-TW" sz="3800" b="1" dirty="0">
              <a:solidFill>
                <a:srgbClr val="0000FF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altLang="zh-TW" sz="3800" b="1" dirty="0">
              <a:solidFill>
                <a:srgbClr val="000000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3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1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5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altLang="zh-TW" sz="3800" b="1" dirty="0" smtClean="0">
              <a:solidFill>
                <a:srgbClr val="00B050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altLang="zh-TW" sz="3800" b="1" dirty="0">
              <a:solidFill>
                <a:srgbClr val="0000FF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altLang="zh-TW" sz="3800" b="1" dirty="0">
              <a:solidFill>
                <a:srgbClr val="FF0000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6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1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8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5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NEUTRAL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4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1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 smtClean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1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5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86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INCONGRUENT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6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1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9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5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绿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蓝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黑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 smtClean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红</a:t>
            </a:r>
            <a:endParaRPr lang="en-US" sz="3800" dirty="0" smtClean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373</Words>
  <Application>Microsoft Office PowerPoint</Application>
  <PresentationFormat>Widescreen</PresentationFormat>
  <Paragraphs>368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DengXian</vt:lpstr>
      <vt:lpstr>Microsoft JhengHei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POLITZER-AHLES, Stephen [CBS]</dc:creator>
  <cp:lastModifiedBy>POLITZER-AHLES, Stephen [CBS]</cp:lastModifiedBy>
  <cp:revision>11</cp:revision>
  <dcterms:created xsi:type="dcterms:W3CDTF">2016-08-29T02:14:20Z</dcterms:created>
  <dcterms:modified xsi:type="dcterms:W3CDTF">2017-01-24T23:35:24Z</dcterms:modified>
</cp:coreProperties>
</file>