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7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D6AC-B067-4C4A-AD45-0E4973E0832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0E9D-9860-48D3-B563-A32C8F0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829503" y="688427"/>
            <a:ext cx="3547242" cy="5444358"/>
            <a:chOff x="3878317" y="1061545"/>
            <a:chExt cx="3547242" cy="5444358"/>
          </a:xfrm>
        </p:grpSpPr>
        <p:sp>
          <p:nvSpPr>
            <p:cNvPr id="7" name="Rectangle 6"/>
            <p:cNvSpPr/>
            <p:nvPr/>
          </p:nvSpPr>
          <p:spPr>
            <a:xfrm>
              <a:off x="3878317" y="1061545"/>
              <a:ext cx="3547242" cy="54443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1434" y="2695903"/>
              <a:ext cx="2753712" cy="1807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TBody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51433" y="1455683"/>
              <a:ext cx="2801007" cy="10562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TR (Headers)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1870841"/>
              <a:ext cx="478221" cy="4834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87009" y="1870841"/>
              <a:ext cx="478221" cy="4834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4418" y="1870841"/>
              <a:ext cx="478221" cy="4834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29703" y="1870841"/>
              <a:ext cx="478221" cy="4834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048000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8997" y="3105806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6041" y="3105806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9600" y="3379075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8997" y="3436881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76041" y="3436881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9600" y="3712777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18997" y="3770583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6041" y="3770583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19600" y="4041223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18997" y="4099029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76041" y="4099029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1434" y="4600903"/>
              <a:ext cx="2753712" cy="18077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TBody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19600" y="4953000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818997" y="5010806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76041" y="5010806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19600" y="5284075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18997" y="5341881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76041" y="5341881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19600" y="5617777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8997" y="5675583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76041" y="5675583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9600" y="5946223"/>
              <a:ext cx="2433145" cy="33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18997" y="6004029"/>
              <a:ext cx="462451" cy="2207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76041" y="6004029"/>
              <a:ext cx="525518" cy="2207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TD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81" y="2092215"/>
            <a:ext cx="3505200" cy="4076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" y="2719388"/>
            <a:ext cx="4677147" cy="1083818"/>
          </a:xfrm>
          <a:prstGeom prst="rect">
            <a:avLst/>
          </a:prstGeom>
        </p:spPr>
      </p:pic>
      <p:cxnSp>
        <p:nvCxnSpPr>
          <p:cNvPr id="54" name="Connector: Elbow 53"/>
          <p:cNvCxnSpPr/>
          <p:nvPr/>
        </p:nvCxnSpPr>
        <p:spPr>
          <a:xfrm rot="10800000" flipV="1">
            <a:off x="2801445" y="1634358"/>
            <a:ext cx="2017553" cy="1132137"/>
          </a:xfrm>
          <a:prstGeom prst="bentConnector3">
            <a:avLst>
              <a:gd name="adj1" fmla="val 100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endCxn id="50" idx="0"/>
          </p:cNvCxnSpPr>
          <p:nvPr/>
        </p:nvCxnSpPr>
        <p:spPr>
          <a:xfrm>
            <a:off x="8376745" y="1082565"/>
            <a:ext cx="1967136" cy="10096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909034" y="1439917"/>
            <a:ext cx="1082566" cy="525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591280" y="1212301"/>
            <a:ext cx="165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.wide-table-header-row</a:t>
            </a:r>
          </a:p>
          <a:p>
            <a:r>
              <a:rPr lang="en-US" sz="1200" dirty="0"/>
              <a:t>{ display: none}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591280" y="2138855"/>
            <a:ext cx="3416789" cy="199171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7803931" y="2527738"/>
            <a:ext cx="78734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681545" y="2719388"/>
            <a:ext cx="3268717" cy="54190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15" idx="3"/>
          </p:cNvCxnSpPr>
          <p:nvPr/>
        </p:nvCxnSpPr>
        <p:spPr>
          <a:xfrm flipV="1">
            <a:off x="7803931" y="2840435"/>
            <a:ext cx="882869" cy="261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770883" y="3305492"/>
            <a:ext cx="707722" cy="2942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endCxn id="30" idx="3"/>
          </p:cNvCxnSpPr>
          <p:nvPr/>
        </p:nvCxnSpPr>
        <p:spPr>
          <a:xfrm flipH="1">
            <a:off x="6232634" y="3499945"/>
            <a:ext cx="2538249" cy="78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426262" y="3675990"/>
            <a:ext cx="867104" cy="3810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852745" y="3866491"/>
            <a:ext cx="357351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7436" y="3149266"/>
            <a:ext cx="4599666" cy="35855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677103" y="3261297"/>
            <a:ext cx="5255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7436" y="3571275"/>
            <a:ext cx="2222603" cy="19366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2323785" y="3606550"/>
            <a:ext cx="3047000" cy="2176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40612" y="3878504"/>
            <a:ext cx="1633122" cy="104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27012" y="3744612"/>
            <a:ext cx="196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.mobile-only {display: none }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1387366" y="1817467"/>
            <a:ext cx="3977983" cy="105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387366" y="1827985"/>
            <a:ext cx="0" cy="90290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99090" y="2730886"/>
            <a:ext cx="1251167" cy="3801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388883" y="1253619"/>
            <a:ext cx="4813736" cy="525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8883" y="1246184"/>
            <a:ext cx="0" cy="1386657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436" y="2632841"/>
            <a:ext cx="4557626" cy="51642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814552" y="4040670"/>
            <a:ext cx="5985641" cy="890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14552" y="3774715"/>
            <a:ext cx="0" cy="287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800193" y="3769465"/>
            <a:ext cx="0" cy="287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65537" y="3535409"/>
            <a:ext cx="1207061" cy="23405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120" idx="3"/>
          </p:cNvCxnSpPr>
          <p:nvPr/>
        </p:nvCxnSpPr>
        <p:spPr>
          <a:xfrm flipH="1">
            <a:off x="2808033" y="3284480"/>
            <a:ext cx="2223537" cy="1648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80033" y="4794466"/>
            <a:ext cx="252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.wide-table-row { display: table-row; }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2680883" y="3631015"/>
            <a:ext cx="2471665" cy="1847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738997" y="4056174"/>
            <a:ext cx="2521969" cy="1853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19629" y="5316685"/>
            <a:ext cx="247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.wide-table-cell { display: table-cell; }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5426" y="5769523"/>
            <a:ext cx="251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.wide-table-cell &gt; td { display: inline; }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0034" y="499842"/>
            <a:ext cx="435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View (transformed via adaptive CSS)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75411" y="530273"/>
            <a:ext cx="35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View (default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7406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Gatti</dc:creator>
  <cp:lastModifiedBy>John Gatti</cp:lastModifiedBy>
  <cp:revision>9</cp:revision>
  <dcterms:created xsi:type="dcterms:W3CDTF">2016-11-09T18:44:02Z</dcterms:created>
  <dcterms:modified xsi:type="dcterms:W3CDTF">2016-11-09T20:07:01Z</dcterms:modified>
</cp:coreProperties>
</file>