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1" r:id="rId4"/>
  </p:sldMasterIdLst>
  <p:notesMasterIdLst>
    <p:notesMasterId r:id="rId25"/>
  </p:notesMasterIdLst>
  <p:handoutMasterIdLst>
    <p:handoutMasterId r:id="rId26"/>
  </p:handoutMasterIdLst>
  <p:sldIdLst>
    <p:sldId id="256" r:id="rId5"/>
    <p:sldId id="615" r:id="rId6"/>
    <p:sldId id="655" r:id="rId7"/>
    <p:sldId id="640" r:id="rId8"/>
    <p:sldId id="619" r:id="rId9"/>
    <p:sldId id="641" r:id="rId10"/>
    <p:sldId id="657" r:id="rId11"/>
    <p:sldId id="642" r:id="rId12"/>
    <p:sldId id="656" r:id="rId13"/>
    <p:sldId id="648" r:id="rId14"/>
    <p:sldId id="643" r:id="rId15"/>
    <p:sldId id="645" r:id="rId16"/>
    <p:sldId id="650" r:id="rId17"/>
    <p:sldId id="651" r:id="rId18"/>
    <p:sldId id="646" r:id="rId19"/>
    <p:sldId id="647" r:id="rId20"/>
    <p:sldId id="654" r:id="rId21"/>
    <p:sldId id="649" r:id="rId22"/>
    <p:sldId id="652" r:id="rId23"/>
    <p:sldId id="65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0CA"/>
    <a:srgbClr val="00B050"/>
    <a:srgbClr val="7D852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872" autoAdjust="0"/>
  </p:normalViewPr>
  <p:slideViewPr>
    <p:cSldViewPr>
      <p:cViewPr varScale="1">
        <p:scale>
          <a:sx n="110" d="100"/>
          <a:sy n="110" d="100"/>
        </p:scale>
        <p:origin x="1566" y="78"/>
      </p:cViewPr>
      <p:guideLst>
        <p:guide orient="horz" pos="2160"/>
        <p:guide pos="2472"/>
      </p:guideLst>
    </p:cSldViewPr>
  </p:slideViewPr>
  <p:outlineViewPr>
    <p:cViewPr>
      <p:scale>
        <a:sx n="33" d="100"/>
        <a:sy n="33" d="100"/>
      </p:scale>
      <p:origin x="0" y="271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D87D4-AC91-4B6E-B4A4-2C5638DB91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2F06A0-ABEB-45BA-A2B7-4607B82788D6}">
      <dgm:prSet phldrT="[Texto]"/>
      <dgm:spPr/>
      <dgm:t>
        <a:bodyPr/>
        <a:lstStyle/>
        <a:p>
          <a:r>
            <a:rPr lang="pt-BR" dirty="0" err="1"/>
            <a:t>Implementation</a:t>
          </a:r>
          <a:endParaRPr lang="pt-BR" dirty="0"/>
        </a:p>
      </dgm:t>
    </dgm:pt>
    <dgm:pt modelId="{673A14C6-1856-4F5C-8425-2D66EC7E477D}" type="parTrans" cxnId="{C3F6200F-D8A1-4F78-BB3F-DAF19C60BB22}">
      <dgm:prSet/>
      <dgm:spPr/>
      <dgm:t>
        <a:bodyPr/>
        <a:lstStyle/>
        <a:p>
          <a:endParaRPr lang="pt-BR"/>
        </a:p>
      </dgm:t>
    </dgm:pt>
    <dgm:pt modelId="{F97EA3F4-24E6-404F-B728-39C86A4C3396}" type="sibTrans" cxnId="{C3F6200F-D8A1-4F78-BB3F-DAF19C60BB22}">
      <dgm:prSet/>
      <dgm:spPr/>
      <dgm:t>
        <a:bodyPr/>
        <a:lstStyle/>
        <a:p>
          <a:endParaRPr lang="pt-BR"/>
        </a:p>
      </dgm:t>
    </dgm:pt>
    <dgm:pt modelId="{13716574-073D-438C-A257-7D06967CE7F1}">
      <dgm:prSet phldrT="[Texto]"/>
      <dgm:spPr/>
      <dgm:t>
        <a:bodyPr/>
        <a:lstStyle/>
        <a:p>
          <a:r>
            <a:rPr lang="pt-BR" dirty="0"/>
            <a:t>Pipeline</a:t>
          </a:r>
        </a:p>
      </dgm:t>
    </dgm:pt>
    <dgm:pt modelId="{3E650C27-AC5F-4E21-BC4A-E2FBEDD98EF0}" type="parTrans" cxnId="{7F5452AF-D9CE-42B7-81F3-22D76888AD5A}">
      <dgm:prSet/>
      <dgm:spPr/>
      <dgm:t>
        <a:bodyPr/>
        <a:lstStyle/>
        <a:p>
          <a:endParaRPr lang="pt-BR"/>
        </a:p>
      </dgm:t>
    </dgm:pt>
    <dgm:pt modelId="{BF082DDB-0E3E-400A-A408-3FCE1D5970E6}" type="sibTrans" cxnId="{7F5452AF-D9CE-42B7-81F3-22D76888AD5A}">
      <dgm:prSet/>
      <dgm:spPr/>
      <dgm:t>
        <a:bodyPr/>
        <a:lstStyle/>
        <a:p>
          <a:endParaRPr lang="pt-BR"/>
        </a:p>
      </dgm:t>
    </dgm:pt>
    <dgm:pt modelId="{E32A4430-3B5B-449A-93B6-263B37B392CB}">
      <dgm:prSet phldrT="[Texto]"/>
      <dgm:spPr/>
      <dgm:t>
        <a:bodyPr/>
        <a:lstStyle/>
        <a:p>
          <a:r>
            <a:rPr lang="en-GB" noProof="0" dirty="0"/>
            <a:t>Outcomes</a:t>
          </a:r>
        </a:p>
      </dgm:t>
    </dgm:pt>
    <dgm:pt modelId="{A5BA721F-C6AE-42D4-90D5-61A0A4111D0E}" type="parTrans" cxnId="{F300ECBC-CA1C-41AA-83D1-D71E43E9B5EE}">
      <dgm:prSet/>
      <dgm:spPr/>
      <dgm:t>
        <a:bodyPr/>
        <a:lstStyle/>
        <a:p>
          <a:endParaRPr lang="pt-BR"/>
        </a:p>
      </dgm:t>
    </dgm:pt>
    <dgm:pt modelId="{B0CD6113-0EDE-49C9-9C7C-92F12ED06776}" type="sibTrans" cxnId="{F300ECBC-CA1C-41AA-83D1-D71E43E9B5EE}">
      <dgm:prSet/>
      <dgm:spPr/>
      <dgm:t>
        <a:bodyPr/>
        <a:lstStyle/>
        <a:p>
          <a:endParaRPr lang="pt-BR"/>
        </a:p>
      </dgm:t>
    </dgm:pt>
    <dgm:pt modelId="{43584D94-AA36-454D-919D-45531D603F99}" type="pres">
      <dgm:prSet presAssocID="{E04D87D4-AC91-4B6E-B4A4-2C5638DB91C3}" presName="Name0" presStyleCnt="0">
        <dgm:presLayoutVars>
          <dgm:dir/>
          <dgm:resizeHandles val="exact"/>
        </dgm:presLayoutVars>
      </dgm:prSet>
      <dgm:spPr/>
    </dgm:pt>
    <dgm:pt modelId="{7900B619-B061-4AE3-884C-F3C30ECB8071}" type="pres">
      <dgm:prSet presAssocID="{5A2F06A0-ABEB-45BA-A2B7-4607B82788D6}" presName="node" presStyleLbl="node1" presStyleIdx="0" presStyleCnt="3">
        <dgm:presLayoutVars>
          <dgm:bulletEnabled val="1"/>
        </dgm:presLayoutVars>
      </dgm:prSet>
      <dgm:spPr/>
    </dgm:pt>
    <dgm:pt modelId="{79C1BC18-D9E9-4D02-B416-9722DC296D2F}" type="pres">
      <dgm:prSet presAssocID="{F97EA3F4-24E6-404F-B728-39C86A4C3396}" presName="sibTrans" presStyleLbl="sibTrans2D1" presStyleIdx="0" presStyleCnt="2"/>
      <dgm:spPr/>
    </dgm:pt>
    <dgm:pt modelId="{DCEE0AB8-1843-47B0-BD3A-FE3EAAAF5E99}" type="pres">
      <dgm:prSet presAssocID="{F97EA3F4-24E6-404F-B728-39C86A4C3396}" presName="connectorText" presStyleLbl="sibTrans2D1" presStyleIdx="0" presStyleCnt="2"/>
      <dgm:spPr/>
    </dgm:pt>
    <dgm:pt modelId="{805EA510-E9E1-49EE-B386-2AB9F888EA7B}" type="pres">
      <dgm:prSet presAssocID="{13716574-073D-438C-A257-7D06967CE7F1}" presName="node" presStyleLbl="node1" presStyleIdx="1" presStyleCnt="3">
        <dgm:presLayoutVars>
          <dgm:bulletEnabled val="1"/>
        </dgm:presLayoutVars>
      </dgm:prSet>
      <dgm:spPr/>
    </dgm:pt>
    <dgm:pt modelId="{421AD262-DAFE-4480-B71D-7FEA6D2D76E2}" type="pres">
      <dgm:prSet presAssocID="{BF082DDB-0E3E-400A-A408-3FCE1D5970E6}" presName="sibTrans" presStyleLbl="sibTrans2D1" presStyleIdx="1" presStyleCnt="2"/>
      <dgm:spPr/>
    </dgm:pt>
    <dgm:pt modelId="{10EB05E6-D460-4BEB-86BD-35EF766041AC}" type="pres">
      <dgm:prSet presAssocID="{BF082DDB-0E3E-400A-A408-3FCE1D5970E6}" presName="connectorText" presStyleLbl="sibTrans2D1" presStyleIdx="1" presStyleCnt="2"/>
      <dgm:spPr/>
    </dgm:pt>
    <dgm:pt modelId="{BA5CAE67-A296-4C72-A2A6-F715C856F45C}" type="pres">
      <dgm:prSet presAssocID="{E32A4430-3B5B-449A-93B6-263B37B392CB}" presName="node" presStyleLbl="node1" presStyleIdx="2" presStyleCnt="3">
        <dgm:presLayoutVars>
          <dgm:bulletEnabled val="1"/>
        </dgm:presLayoutVars>
      </dgm:prSet>
      <dgm:spPr/>
    </dgm:pt>
  </dgm:ptLst>
  <dgm:cxnLst>
    <dgm:cxn modelId="{C3F6200F-D8A1-4F78-BB3F-DAF19C60BB22}" srcId="{E04D87D4-AC91-4B6E-B4A4-2C5638DB91C3}" destId="{5A2F06A0-ABEB-45BA-A2B7-4607B82788D6}" srcOrd="0" destOrd="0" parTransId="{673A14C6-1856-4F5C-8425-2D66EC7E477D}" sibTransId="{F97EA3F4-24E6-404F-B728-39C86A4C3396}"/>
    <dgm:cxn modelId="{F6545F3E-3233-4D91-A62D-0C46F25CBA9B}" type="presOf" srcId="{E04D87D4-AC91-4B6E-B4A4-2C5638DB91C3}" destId="{43584D94-AA36-454D-919D-45531D603F99}" srcOrd="0" destOrd="0" presId="urn:microsoft.com/office/officeart/2005/8/layout/process1"/>
    <dgm:cxn modelId="{3863085E-6D72-4057-A636-44F596A5B16F}" type="presOf" srcId="{BF082DDB-0E3E-400A-A408-3FCE1D5970E6}" destId="{421AD262-DAFE-4480-B71D-7FEA6D2D76E2}" srcOrd="0" destOrd="0" presId="urn:microsoft.com/office/officeart/2005/8/layout/process1"/>
    <dgm:cxn modelId="{A772A36A-754B-45C4-9D12-DCA2A8CB7E2B}" type="presOf" srcId="{BF082DDB-0E3E-400A-A408-3FCE1D5970E6}" destId="{10EB05E6-D460-4BEB-86BD-35EF766041AC}" srcOrd="1" destOrd="0" presId="urn:microsoft.com/office/officeart/2005/8/layout/process1"/>
    <dgm:cxn modelId="{97884279-0C0D-443F-B175-10DB10134FB5}" type="presOf" srcId="{F97EA3F4-24E6-404F-B728-39C86A4C3396}" destId="{DCEE0AB8-1843-47B0-BD3A-FE3EAAAF5E99}" srcOrd="1" destOrd="0" presId="urn:microsoft.com/office/officeart/2005/8/layout/process1"/>
    <dgm:cxn modelId="{7F5452AF-D9CE-42B7-81F3-22D76888AD5A}" srcId="{E04D87D4-AC91-4B6E-B4A4-2C5638DB91C3}" destId="{13716574-073D-438C-A257-7D06967CE7F1}" srcOrd="1" destOrd="0" parTransId="{3E650C27-AC5F-4E21-BC4A-E2FBEDD98EF0}" sibTransId="{BF082DDB-0E3E-400A-A408-3FCE1D5970E6}"/>
    <dgm:cxn modelId="{3B46A5B2-3D5C-4352-B5BE-BEB6D59A396D}" type="presOf" srcId="{E32A4430-3B5B-449A-93B6-263B37B392CB}" destId="{BA5CAE67-A296-4C72-A2A6-F715C856F45C}" srcOrd="0" destOrd="0" presId="urn:microsoft.com/office/officeart/2005/8/layout/process1"/>
    <dgm:cxn modelId="{F300ECBC-CA1C-41AA-83D1-D71E43E9B5EE}" srcId="{E04D87D4-AC91-4B6E-B4A4-2C5638DB91C3}" destId="{E32A4430-3B5B-449A-93B6-263B37B392CB}" srcOrd="2" destOrd="0" parTransId="{A5BA721F-C6AE-42D4-90D5-61A0A4111D0E}" sibTransId="{B0CD6113-0EDE-49C9-9C7C-92F12ED06776}"/>
    <dgm:cxn modelId="{0CC6A7D0-8F48-4BA4-B698-0BFEAA83D855}" type="presOf" srcId="{13716574-073D-438C-A257-7D06967CE7F1}" destId="{805EA510-E9E1-49EE-B386-2AB9F888EA7B}" srcOrd="0" destOrd="0" presId="urn:microsoft.com/office/officeart/2005/8/layout/process1"/>
    <dgm:cxn modelId="{2EA4B0DE-7EA2-482E-8F44-F546706AD34F}" type="presOf" srcId="{F97EA3F4-24E6-404F-B728-39C86A4C3396}" destId="{79C1BC18-D9E9-4D02-B416-9722DC296D2F}" srcOrd="0" destOrd="0" presId="urn:microsoft.com/office/officeart/2005/8/layout/process1"/>
    <dgm:cxn modelId="{18EEFEEF-1B88-4BE7-A166-189AEFE210B4}" type="presOf" srcId="{5A2F06A0-ABEB-45BA-A2B7-4607B82788D6}" destId="{7900B619-B061-4AE3-884C-F3C30ECB8071}" srcOrd="0" destOrd="0" presId="urn:microsoft.com/office/officeart/2005/8/layout/process1"/>
    <dgm:cxn modelId="{5C851AE6-D0ED-4081-AFDD-A66130E665B8}" type="presParOf" srcId="{43584D94-AA36-454D-919D-45531D603F99}" destId="{7900B619-B061-4AE3-884C-F3C30ECB8071}" srcOrd="0" destOrd="0" presId="urn:microsoft.com/office/officeart/2005/8/layout/process1"/>
    <dgm:cxn modelId="{3167A0F8-D3F0-4E6D-B37A-BD87C4B74B3F}" type="presParOf" srcId="{43584D94-AA36-454D-919D-45531D603F99}" destId="{79C1BC18-D9E9-4D02-B416-9722DC296D2F}" srcOrd="1" destOrd="0" presId="urn:microsoft.com/office/officeart/2005/8/layout/process1"/>
    <dgm:cxn modelId="{D5E62985-D9B7-4035-AA09-06C7B62134A2}" type="presParOf" srcId="{79C1BC18-D9E9-4D02-B416-9722DC296D2F}" destId="{DCEE0AB8-1843-47B0-BD3A-FE3EAAAF5E99}" srcOrd="0" destOrd="0" presId="urn:microsoft.com/office/officeart/2005/8/layout/process1"/>
    <dgm:cxn modelId="{3EB171EC-4A04-4DC8-B9F8-2101C29B1198}" type="presParOf" srcId="{43584D94-AA36-454D-919D-45531D603F99}" destId="{805EA510-E9E1-49EE-B386-2AB9F888EA7B}" srcOrd="2" destOrd="0" presId="urn:microsoft.com/office/officeart/2005/8/layout/process1"/>
    <dgm:cxn modelId="{0AB9500E-D346-4210-98E4-6A0E2680D4C1}" type="presParOf" srcId="{43584D94-AA36-454D-919D-45531D603F99}" destId="{421AD262-DAFE-4480-B71D-7FEA6D2D76E2}" srcOrd="3" destOrd="0" presId="urn:microsoft.com/office/officeart/2005/8/layout/process1"/>
    <dgm:cxn modelId="{9B97B215-4B19-4ADE-8A21-051F96E79BA8}" type="presParOf" srcId="{421AD262-DAFE-4480-B71D-7FEA6D2D76E2}" destId="{10EB05E6-D460-4BEB-86BD-35EF766041AC}" srcOrd="0" destOrd="0" presId="urn:microsoft.com/office/officeart/2005/8/layout/process1"/>
    <dgm:cxn modelId="{488B83A0-4AC3-43B2-9313-8C4E95A3A325}" type="presParOf" srcId="{43584D94-AA36-454D-919D-45531D603F99}" destId="{BA5CAE67-A296-4C72-A2A6-F715C856F45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0B619-B061-4AE3-884C-F3C30ECB8071}">
      <dsp:nvSpPr>
        <dsp:cNvPr id="0" name=""/>
        <dsp:cNvSpPr/>
      </dsp:nvSpPr>
      <dsp:spPr>
        <a:xfrm>
          <a:off x="7784" y="1237081"/>
          <a:ext cx="2326688" cy="139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Implementation</a:t>
          </a:r>
          <a:endParaRPr lang="pt-BR" sz="2500" kern="1200" dirty="0"/>
        </a:p>
      </dsp:txBody>
      <dsp:txXfrm>
        <a:off x="48672" y="1277969"/>
        <a:ext cx="2244912" cy="1314236"/>
      </dsp:txXfrm>
    </dsp:sp>
    <dsp:sp modelId="{79C1BC18-D9E9-4D02-B416-9722DC296D2F}">
      <dsp:nvSpPr>
        <dsp:cNvPr id="0" name=""/>
        <dsp:cNvSpPr/>
      </dsp:nvSpPr>
      <dsp:spPr>
        <a:xfrm>
          <a:off x="2567141" y="1646578"/>
          <a:ext cx="493257" cy="577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2567141" y="1761982"/>
        <a:ext cx="345280" cy="346210"/>
      </dsp:txXfrm>
    </dsp:sp>
    <dsp:sp modelId="{805EA510-E9E1-49EE-B386-2AB9F888EA7B}">
      <dsp:nvSpPr>
        <dsp:cNvPr id="0" name=""/>
        <dsp:cNvSpPr/>
      </dsp:nvSpPr>
      <dsp:spPr>
        <a:xfrm>
          <a:off x="3265147" y="1237081"/>
          <a:ext cx="2326688" cy="139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Pipeline</a:t>
          </a:r>
        </a:p>
      </dsp:txBody>
      <dsp:txXfrm>
        <a:off x="3306035" y="1277969"/>
        <a:ext cx="2244912" cy="1314236"/>
      </dsp:txXfrm>
    </dsp:sp>
    <dsp:sp modelId="{421AD262-DAFE-4480-B71D-7FEA6D2D76E2}">
      <dsp:nvSpPr>
        <dsp:cNvPr id="0" name=""/>
        <dsp:cNvSpPr/>
      </dsp:nvSpPr>
      <dsp:spPr>
        <a:xfrm>
          <a:off x="5824504" y="1646578"/>
          <a:ext cx="493257" cy="577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5824504" y="1761982"/>
        <a:ext cx="345280" cy="346210"/>
      </dsp:txXfrm>
    </dsp:sp>
    <dsp:sp modelId="{BA5CAE67-A296-4C72-A2A6-F715C856F45C}">
      <dsp:nvSpPr>
        <dsp:cNvPr id="0" name=""/>
        <dsp:cNvSpPr/>
      </dsp:nvSpPr>
      <dsp:spPr>
        <a:xfrm>
          <a:off x="6522511" y="1237081"/>
          <a:ext cx="2326688" cy="1396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Outcomes</a:t>
          </a:r>
        </a:p>
      </dsp:txBody>
      <dsp:txXfrm>
        <a:off x="6563399" y="1277969"/>
        <a:ext cx="2244912" cy="131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6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Análise de Investimentos  - 1/2019</a:t>
            </a:r>
            <a:endParaRPr lang="en-US" dirty="0"/>
          </a:p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Análise de Investimentos  - 1/2019 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spaço Reservado para Rodapé 4"/>
          <p:cNvSpPr txBox="1">
            <a:spLocks/>
          </p:cNvSpPr>
          <p:nvPr userDrawn="1"/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Análise de Investimentos  - 1/2019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8" name="Imagem 7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sp>
        <p:nvSpPr>
          <p:cNvPr id="13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10" name="Imagem 9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sp>
        <p:nvSpPr>
          <p:cNvPr id="12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Imagem 6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898648" y="6353175"/>
            <a:ext cx="3505200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Imagem 10" descr="logo ufjf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43834" y="244792"/>
            <a:ext cx="914400" cy="674370"/>
          </a:xfrm>
          <a:prstGeom prst="rect">
            <a:avLst/>
          </a:prstGeom>
        </p:spPr>
      </p:pic>
      <p:pic>
        <p:nvPicPr>
          <p:cNvPr id="12" name="Picture 2" descr="Novo Logotipo IST - Técnico Lisbo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9" t="28289" r="3787" b="34226"/>
          <a:stretch/>
        </p:blipFill>
        <p:spPr bwMode="auto">
          <a:xfrm>
            <a:off x="5868144" y="189955"/>
            <a:ext cx="1697256" cy="7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514524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0" y="6353175"/>
            <a:ext cx="228904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8648" y="6353175"/>
            <a:ext cx="3761584" cy="36576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Análise de Investimentos  - 1/2019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3645024"/>
            <a:ext cx="8229600" cy="2043684"/>
          </a:xfrm>
        </p:spPr>
        <p:txBody>
          <a:bodyPr>
            <a:normAutofit/>
          </a:bodyPr>
          <a:lstStyle/>
          <a:p>
            <a:r>
              <a:rPr lang="en-US" sz="2800" dirty="0"/>
              <a:t>Project ALAMO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899592" y="5085184"/>
            <a:ext cx="7330008" cy="757517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Book Antiqua" pitchFamily="18" charset="0"/>
              </a:rPr>
              <a:t>Federated Learning – Preliminary results</a:t>
            </a:r>
          </a:p>
          <a:p>
            <a:pPr algn="l"/>
            <a:r>
              <a:rPr lang="en-US" dirty="0">
                <a:latin typeface="Book Antiqua" pitchFamily="18" charset="0"/>
              </a:rPr>
              <a:t>                                                           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– Training Time</a:t>
            </a:r>
            <a:endParaRPr lang="en-US" altLang="pt-BR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5E13-4C93-F725-CAE2-DCB73802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0" t="12317" r="31510" b="12317"/>
          <a:stretch/>
        </p:blipFill>
        <p:spPr>
          <a:xfrm>
            <a:off x="1410637" y="4089082"/>
            <a:ext cx="645234" cy="793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E4BC8-CC00-9294-7198-DA358CDA4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0" y="2276872"/>
            <a:ext cx="1421549" cy="1421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BEAB3-139E-4C74-97A0-7C884A88A839}"/>
              </a:ext>
            </a:extLst>
          </p:cNvPr>
          <p:cNvSpPr txBox="1"/>
          <p:nvPr/>
        </p:nvSpPr>
        <p:spPr>
          <a:xfrm>
            <a:off x="2303748" y="272610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hours of training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4313-CEE5-3FAD-CE3D-B6D1CD353120}"/>
              </a:ext>
            </a:extLst>
          </p:cNvPr>
          <p:cNvSpPr txBox="1"/>
          <p:nvPr/>
        </p:nvSpPr>
        <p:spPr>
          <a:xfrm>
            <a:off x="2303748" y="435042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hours of training</a:t>
            </a:r>
            <a:endParaRPr lang="en-GB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8663CB0-2F70-DB39-2729-B8204DE22747}"/>
              </a:ext>
            </a:extLst>
          </p:cNvPr>
          <p:cNvSpPr/>
          <p:nvPr/>
        </p:nvSpPr>
        <p:spPr>
          <a:xfrm flipH="1">
            <a:off x="4572000" y="2132856"/>
            <a:ext cx="360040" cy="3024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4AD34-A0A8-7822-E5F2-E7B80A112F8F}"/>
              </a:ext>
            </a:extLst>
          </p:cNvPr>
          <p:cNvSpPr txBox="1"/>
          <p:nvPr/>
        </p:nvSpPr>
        <p:spPr>
          <a:xfrm>
            <a:off x="5618822" y="235677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Hyperparameters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6AB88-E16D-CCEE-5181-A09905D4BCBE}"/>
              </a:ext>
            </a:extLst>
          </p:cNvPr>
          <p:cNvSpPr txBox="1"/>
          <p:nvPr/>
        </p:nvSpPr>
        <p:spPr>
          <a:xfrm>
            <a:off x="4990880" y="2910772"/>
            <a:ext cx="15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Batch-</a:t>
            </a:r>
            <a:r>
              <a:rPr lang="pt-BR" dirty="0" err="1"/>
              <a:t>size</a:t>
            </a:r>
            <a:r>
              <a:rPr lang="pt-BR" dirty="0"/>
              <a:t>: 128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A4FCE-A571-CBC6-634A-46E07E3D668E}"/>
              </a:ext>
            </a:extLst>
          </p:cNvPr>
          <p:cNvSpPr txBox="1"/>
          <p:nvPr/>
        </p:nvSpPr>
        <p:spPr>
          <a:xfrm>
            <a:off x="5002834" y="3297321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Epochs</a:t>
            </a:r>
            <a:r>
              <a:rPr lang="pt-BR" dirty="0"/>
              <a:t>: 150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0BB5-0880-C102-ED81-D540783DECFA}"/>
              </a:ext>
            </a:extLst>
          </p:cNvPr>
          <p:cNvSpPr txBox="1"/>
          <p:nvPr/>
        </p:nvSpPr>
        <p:spPr>
          <a:xfrm>
            <a:off x="5006864" y="3705479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F.L.. Rounds: 10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81900-6CB7-0E1A-B8DE-4225C001D944}"/>
              </a:ext>
            </a:extLst>
          </p:cNvPr>
          <p:cNvSpPr txBox="1"/>
          <p:nvPr/>
        </p:nvSpPr>
        <p:spPr>
          <a:xfrm>
            <a:off x="5007996" y="4101096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Fraction</a:t>
            </a:r>
            <a:r>
              <a:rPr lang="pt-BR" dirty="0"/>
              <a:t>: 0.25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58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B92D4E75-EBE2-BCEB-35C3-88841B85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037" y="1424895"/>
            <a:ext cx="5848350" cy="4391025"/>
          </a:xfrm>
          <a:prstGeom prst="rect">
            <a:avLst/>
          </a:prstGeom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– Training losses</a:t>
            </a:r>
            <a:endParaRPr lang="en-US" altLang="pt-BR" b="0" i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1BC8D0-6593-338B-3F61-E8501E974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705" y="2781905"/>
            <a:ext cx="4494347" cy="33744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70ABD-7922-3F1B-F83F-1C436EDB453F}"/>
              </a:ext>
            </a:extLst>
          </p:cNvPr>
          <p:cNvSpPr/>
          <p:nvPr/>
        </p:nvSpPr>
        <p:spPr>
          <a:xfrm>
            <a:off x="4258935" y="2174580"/>
            <a:ext cx="971550" cy="2667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9727A09-4523-8814-4D0E-663A99E731D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5230485" y="2307930"/>
            <a:ext cx="1519394" cy="473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7DB4FB-F76A-DD4E-7135-D7E4C474FE15}"/>
              </a:ext>
            </a:extLst>
          </p:cNvPr>
          <p:cNvSpPr/>
          <p:nvPr/>
        </p:nvSpPr>
        <p:spPr>
          <a:xfrm>
            <a:off x="4615241" y="2874265"/>
            <a:ext cx="4133224" cy="31845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626FF67-ACE2-6969-6E5D-2412050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225" y="2097582"/>
            <a:ext cx="4447271" cy="3339075"/>
          </a:xfrm>
          <a:prstGeom prst="rect">
            <a:avLst/>
          </a:prstGeom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- Evaluation</a:t>
            </a:r>
            <a:endParaRPr lang="en-US" altLang="pt-BR" b="0" i="1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A347-0694-F610-959B-12E2E0C93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04" y="2097582"/>
            <a:ext cx="4449569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7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- Evaluation</a:t>
            </a:r>
            <a:endParaRPr lang="en-US" altLang="pt-BR" b="0" i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6ED2EF-2E55-1677-F603-8AE8DD1F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8061" y="1556792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- Forecast</a:t>
            </a:r>
            <a:endParaRPr lang="en-US" altLang="pt-BR" b="0" i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6F9D3-6B02-648F-7C7E-B7B441D97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4355" y="2076477"/>
            <a:ext cx="4262141" cy="320007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5A15C57-8152-0CD7-2322-D8887BC96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04" y="2050907"/>
            <a:ext cx="426257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– Evaluation per client</a:t>
            </a:r>
            <a:endParaRPr lang="en-US" altLang="pt-BR" b="0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87B112-6363-7387-E92F-AD888779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67" y="1556792"/>
            <a:ext cx="8892866" cy="44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 – Evaluation per client</a:t>
            </a:r>
            <a:endParaRPr lang="en-US" altLang="pt-BR" sz="2400" b="0" i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39EABE4-AE02-6CA7-73C1-E7B672623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56792"/>
            <a:ext cx="907300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8" y="3198167"/>
            <a:ext cx="7199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pt-BR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altLang="pt-BR" sz="4000" b="0" i="1" dirty="0"/>
          </a:p>
        </p:txBody>
      </p:sp>
    </p:spTree>
    <p:extLst>
      <p:ext uri="{BB962C8B-B14F-4D97-AF65-F5344CB8AC3E}">
        <p14:creationId xmlns:p14="http://schemas.microsoft.com/office/powerpoint/2010/main" val="337350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</a:t>
            </a:r>
            <a:endParaRPr lang="en-US" altLang="pt-BR" b="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ECEAC0-2F03-1340-B086-2CC47C45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30516"/>
            <a:ext cx="6644788" cy="17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</a:t>
            </a:r>
            <a:endParaRPr lang="en-US" altLang="pt-BR" b="0" i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5885406-5186-5A96-FE8C-DC92DA3DEAC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3" y="1213239"/>
            <a:ext cx="8359973" cy="49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Schedule</a:t>
            </a:r>
            <a:endParaRPr lang="en-US" altLang="pt-BR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20DF4933-1C33-B1F9-A29C-A09877599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297873"/>
              </p:ext>
            </p:extLst>
          </p:nvPr>
        </p:nvGraphicFramePr>
        <p:xfrm>
          <a:off x="107504" y="1988840"/>
          <a:ext cx="8856984" cy="387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121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</a:t>
            </a:r>
            <a:endParaRPr lang="en-US" altLang="pt-BR" b="0" i="1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F04E855-6FEF-B089-0702-CAB03033496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4557"/>
            <a:ext cx="6912768" cy="49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8" y="3198167"/>
            <a:ext cx="7199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pt-BR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altLang="pt-BR" sz="4000" b="0" i="1" dirty="0"/>
          </a:p>
        </p:txBody>
      </p:sp>
    </p:spTree>
    <p:extLst>
      <p:ext uri="{BB962C8B-B14F-4D97-AF65-F5344CB8AC3E}">
        <p14:creationId xmlns:p14="http://schemas.microsoft.com/office/powerpoint/2010/main" val="210814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altLang="pt-BR" b="0" i="1" dirty="0"/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3325215-7382-4C1B-86B1-E9DB9649FF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AutoShape 2" descr="https://web.whatsapp.com/pp?e=https%3A%2F%2Fpps.whatsapp.net%2Fv%2Ft61.24694-24%2F57499614_2218755535121047_1112268595473154048_n.jpg%3Fccb%3D11-4%26oh%3D422462a88c2b25d8e13aa11622dc6b13%26oe%3D60FB1BAB&amp;t=l&amp;u=553291071180%40c.us&amp;i=1555258690&amp;n=JF%2FKw4%2Bg9%2FPRdu1%2B8VWzoTnZ7er%2B1jQeRd2aeqHYOkk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https://web.whatsapp.com/pp?e=https%3A%2F%2Fpps.whatsapp.net%2Fv%2Ft61.24694-24%2F161770861_186000876741136_5950809917131914591_n.jpg%3Fccb%3D11-4%26oh%3D921a332608a62c54a17e79458723ea72%26oe%3D60FE4C4A&amp;t=l&amp;u=553288073994%40c.us&amp;i=1622422496&amp;n=AxyFoBsMbG%2FmEA31SK4eXOivOLHUaoAJHdem51r0S6c%3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C410F-91B1-B9EF-1015-31846910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" y="1195443"/>
            <a:ext cx="4126218" cy="4993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29D3F-5798-5333-0AD5-CF42847777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0" t="12317" r="31510" b="12317"/>
          <a:stretch/>
        </p:blipFill>
        <p:spPr>
          <a:xfrm>
            <a:off x="5277630" y="4123959"/>
            <a:ext cx="645234" cy="793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BFB55-D783-F653-4EB4-238976073EC3}"/>
              </a:ext>
            </a:extLst>
          </p:cNvPr>
          <p:cNvSpPr txBox="1"/>
          <p:nvPr/>
        </p:nvSpPr>
        <p:spPr>
          <a:xfrm>
            <a:off x="6368153" y="2722795"/>
            <a:ext cx="201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Using</a:t>
            </a:r>
            <a:r>
              <a:rPr lang="pt-BR" dirty="0"/>
              <a:t> a framework </a:t>
            </a:r>
          </a:p>
          <a:p>
            <a:r>
              <a:rPr lang="pt-BR" dirty="0" err="1"/>
              <a:t>called</a:t>
            </a:r>
            <a:r>
              <a:rPr lang="pt-BR" dirty="0"/>
              <a:t> Flower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CB7F1-5BA7-0E97-D23A-2709BF62C2F3}"/>
              </a:ext>
            </a:extLst>
          </p:cNvPr>
          <p:cNvSpPr txBox="1"/>
          <p:nvPr/>
        </p:nvSpPr>
        <p:spPr>
          <a:xfrm>
            <a:off x="6084168" y="4283236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Doing</a:t>
            </a:r>
            <a:r>
              <a:rPr lang="pt-BR" dirty="0"/>
              <a:t> it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scratch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4D2F7B-1F41-947D-1C6A-D2A381CE67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04" y="2348880"/>
            <a:ext cx="1421549" cy="142154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8262E8D-A71D-02B6-63A3-7E04476996A2}"/>
              </a:ext>
            </a:extLst>
          </p:cNvPr>
          <p:cNvSpPr/>
          <p:nvPr/>
        </p:nvSpPr>
        <p:spPr>
          <a:xfrm>
            <a:off x="4946604" y="1765147"/>
            <a:ext cx="3513828" cy="5563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Possibilities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6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09164C-1E40-56F7-91C1-4E6027AEC9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1" t="13905" r="12421" b="13905"/>
          <a:stretch/>
        </p:blipFill>
        <p:spPr>
          <a:xfrm rot="569821">
            <a:off x="8143827" y="2813488"/>
            <a:ext cx="568689" cy="54621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0B1A84-F88D-979B-A659-340E8361C8ED}"/>
              </a:ext>
            </a:extLst>
          </p:cNvPr>
          <p:cNvSpPr/>
          <p:nvPr/>
        </p:nvSpPr>
        <p:spPr>
          <a:xfrm>
            <a:off x="3203848" y="1988840"/>
            <a:ext cx="298704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Flower Framework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67F809-2D0D-C68B-193D-63AF71145485}"/>
              </a:ext>
            </a:extLst>
          </p:cNvPr>
          <p:cNvSpPr/>
          <p:nvPr/>
        </p:nvSpPr>
        <p:spPr>
          <a:xfrm>
            <a:off x="804638" y="3269952"/>
            <a:ext cx="298704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Advantages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6388168-06F3-E752-BB92-37EAC6ACB9E7}"/>
              </a:ext>
            </a:extLst>
          </p:cNvPr>
          <p:cNvSpPr/>
          <p:nvPr/>
        </p:nvSpPr>
        <p:spPr>
          <a:xfrm>
            <a:off x="5537747" y="3269952"/>
            <a:ext cx="298704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Drawbacks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433EF3-663D-831A-FBD1-6CFB3868B54F}"/>
              </a:ext>
            </a:extLst>
          </p:cNvPr>
          <p:cNvSpPr txBox="1"/>
          <p:nvPr/>
        </p:nvSpPr>
        <p:spPr>
          <a:xfrm>
            <a:off x="471886" y="4328028"/>
            <a:ext cx="365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F.L. </a:t>
            </a:r>
            <a:r>
              <a:rPr lang="pt-BR" dirty="0" err="1"/>
              <a:t>algorithm</a:t>
            </a:r>
            <a:r>
              <a:rPr lang="pt-BR" dirty="0"/>
              <a:t> set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methods</a:t>
            </a:r>
            <a:endParaRPr lang="en-GB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BC95A8C-7EA1-E4FE-6B1E-BD2DDF25DD5B}"/>
              </a:ext>
            </a:extLst>
          </p:cNvPr>
          <p:cNvSpPr/>
          <p:nvPr/>
        </p:nvSpPr>
        <p:spPr>
          <a:xfrm rot="5400000">
            <a:off x="2119647" y="2466921"/>
            <a:ext cx="287351" cy="3722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C8149C-5EA5-8EC0-C0EC-BA5554194122}"/>
              </a:ext>
            </a:extLst>
          </p:cNvPr>
          <p:cNvSpPr txBox="1"/>
          <p:nvPr/>
        </p:nvSpPr>
        <p:spPr>
          <a:xfrm>
            <a:off x="471886" y="4707448"/>
            <a:ext cx="3652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Client</a:t>
            </a:r>
            <a:r>
              <a:rPr lang="pt-BR" dirty="0"/>
              <a:t>-server connection </a:t>
            </a:r>
            <a:r>
              <a:rPr lang="pt-BR" dirty="0" err="1"/>
              <a:t>implemented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44A9C-3ADC-F601-1786-60B8DF895FC3}"/>
              </a:ext>
            </a:extLst>
          </p:cNvPr>
          <p:cNvSpPr txBox="1"/>
          <p:nvPr/>
        </p:nvSpPr>
        <p:spPr>
          <a:xfrm>
            <a:off x="437050" y="5363867"/>
            <a:ext cx="365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 complete </a:t>
            </a:r>
            <a:r>
              <a:rPr lang="pt-BR" dirty="0" err="1"/>
              <a:t>solution</a:t>
            </a:r>
            <a:endParaRPr lang="en-GB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B788399-925B-4672-C802-9AA16D08C92F}"/>
              </a:ext>
            </a:extLst>
          </p:cNvPr>
          <p:cNvSpPr/>
          <p:nvPr/>
        </p:nvSpPr>
        <p:spPr>
          <a:xfrm rot="5400000">
            <a:off x="6957260" y="2477777"/>
            <a:ext cx="287351" cy="3722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1CCB8-2D92-5AAD-59A0-556EBD334653}"/>
              </a:ext>
            </a:extLst>
          </p:cNvPr>
          <p:cNvSpPr txBox="1"/>
          <p:nvPr/>
        </p:nvSpPr>
        <p:spPr>
          <a:xfrm>
            <a:off x="6190888" y="4366398"/>
            <a:ext cx="182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Documention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4C58EE-E68D-39FE-7072-EA939B44C074}"/>
              </a:ext>
            </a:extLst>
          </p:cNvPr>
          <p:cNvSpPr txBox="1"/>
          <p:nvPr/>
        </p:nvSpPr>
        <p:spPr>
          <a:xfrm>
            <a:off x="5309498" y="4722254"/>
            <a:ext cx="365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Debugging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4D34F43-5569-8C18-A217-F0E754004735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rot="10800000" flipV="1">
            <a:off x="2298158" y="2446040"/>
            <a:ext cx="905690" cy="823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DE01F74-6962-468D-1FC1-E0FA0F15185B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6190888" y="2446040"/>
            <a:ext cx="840379" cy="823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4" name="Left Brace 11263">
            <a:extLst>
              <a:ext uri="{FF2B5EF4-FFF2-40B4-BE49-F238E27FC236}">
                <a16:creationId xmlns:a16="http://schemas.microsoft.com/office/drawing/2014/main" id="{42D3BB88-6623-F7D0-8323-1C43BB08841F}"/>
              </a:ext>
            </a:extLst>
          </p:cNvPr>
          <p:cNvSpPr/>
          <p:nvPr/>
        </p:nvSpPr>
        <p:spPr>
          <a:xfrm rot="16200000">
            <a:off x="6987739" y="3257993"/>
            <a:ext cx="287351" cy="3722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5" name="TextBox 11264">
            <a:extLst>
              <a:ext uri="{FF2B5EF4-FFF2-40B4-BE49-F238E27FC236}">
                <a16:creationId xmlns:a16="http://schemas.microsoft.com/office/drawing/2014/main" id="{BF0A4B23-CB8B-8645-5349-615987D2469E}"/>
              </a:ext>
            </a:extLst>
          </p:cNvPr>
          <p:cNvSpPr txBox="1"/>
          <p:nvPr/>
        </p:nvSpPr>
        <p:spPr>
          <a:xfrm>
            <a:off x="5339978" y="5274889"/>
            <a:ext cx="365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Made</a:t>
            </a:r>
            <a:r>
              <a:rPr lang="pt-BR" dirty="0"/>
              <a:t> me take a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backwards</a:t>
            </a:r>
            <a:r>
              <a:rPr lang="pt-BR" dirty="0"/>
              <a:t>!</a:t>
            </a:r>
            <a:endParaRPr lang="en-GB" dirty="0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 using the framework</a:t>
            </a:r>
            <a:endParaRPr lang="en-US" altLang="pt-BR" b="0" i="1" dirty="0"/>
          </a:p>
        </p:txBody>
      </p:sp>
    </p:spTree>
    <p:extLst>
      <p:ext uri="{BB962C8B-B14F-4D97-AF65-F5344CB8AC3E}">
        <p14:creationId xmlns:p14="http://schemas.microsoft.com/office/powerpoint/2010/main" val="16343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11264" grpId="0" animBg="1"/>
      <p:bldP spid="112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Implementation from scratch</a:t>
            </a:r>
            <a:endParaRPr lang="en-US" altLang="pt-BR" b="0" i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27837B2-FA37-6DB7-C0A2-D7432FBCEB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0" r="32510" b="36297"/>
          <a:stretch/>
        </p:blipFill>
        <p:spPr>
          <a:xfrm>
            <a:off x="1785596" y="5124916"/>
            <a:ext cx="757792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EFD46-448C-681D-2BB6-13BD77B219C1}"/>
              </a:ext>
            </a:extLst>
          </p:cNvPr>
          <p:cNvSpPr txBox="1"/>
          <p:nvPr/>
        </p:nvSpPr>
        <p:spPr>
          <a:xfrm>
            <a:off x="11819" y="5905965"/>
            <a:ext cx="43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vperifan</a:t>
            </a:r>
            <a:r>
              <a:rPr lang="en-GB" dirty="0"/>
              <a:t>/Federated-Time-Series-Forecasting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01EF9-C5E2-CC56-FB40-DA2708F1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" y="1890126"/>
            <a:ext cx="4632637" cy="292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880D7-FCE5-DEEF-5063-BE7A1288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56" y="1724699"/>
            <a:ext cx="4405199" cy="309479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699449-52B3-2352-6E86-69B3F154ECDD}"/>
              </a:ext>
            </a:extLst>
          </p:cNvPr>
          <p:cNvSpPr/>
          <p:nvPr/>
        </p:nvSpPr>
        <p:spPr>
          <a:xfrm>
            <a:off x="4202220" y="5126670"/>
            <a:ext cx="2398394" cy="4924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Inserted on the regression domain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7FE188-0BEF-7702-2209-75A12FEC3497}"/>
              </a:ext>
            </a:extLst>
          </p:cNvPr>
          <p:cNvSpPr/>
          <p:nvPr/>
        </p:nvSpPr>
        <p:spPr>
          <a:xfrm>
            <a:off x="6621570" y="5121183"/>
            <a:ext cx="2398394" cy="4924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Better pipeline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40FF37-A2C6-EF5A-A2EE-15A23F0D4B09}"/>
              </a:ext>
            </a:extLst>
          </p:cNvPr>
          <p:cNvSpPr/>
          <p:nvPr/>
        </p:nvSpPr>
        <p:spPr>
          <a:xfrm>
            <a:off x="5249970" y="5634084"/>
            <a:ext cx="2398394" cy="4924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F.L. Implemented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449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8" y="3198167"/>
            <a:ext cx="7199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pt-BR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Pipeline</a:t>
            </a:r>
            <a:endParaRPr lang="en-US" altLang="pt-BR" sz="4000" b="0" i="1" dirty="0"/>
          </a:p>
        </p:txBody>
      </p:sp>
    </p:spTree>
    <p:extLst>
      <p:ext uri="{BB962C8B-B14F-4D97-AF65-F5344CB8AC3E}">
        <p14:creationId xmlns:p14="http://schemas.microsoft.com/office/powerpoint/2010/main" val="93673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61" y="548680"/>
            <a:ext cx="7199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pt-BR" sz="2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Pipeline</a:t>
            </a:r>
            <a:endParaRPr lang="en-US" altLang="pt-BR" b="0" i="1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9E08C51-F4E3-2C90-F909-B69F3043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92584"/>
            <a:ext cx="4267209" cy="609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7E61F-D882-4EB3-64F5-200D06601E89}"/>
              </a:ext>
            </a:extLst>
          </p:cNvPr>
          <p:cNvSpPr txBox="1"/>
          <p:nvPr/>
        </p:nvSpPr>
        <p:spPr>
          <a:xfrm>
            <a:off x="2657467" y="1697941"/>
            <a:ext cx="445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Version of 25 participants </a:t>
            </a:r>
          </a:p>
          <a:p>
            <a:pPr algn="ctr"/>
            <a:r>
              <a:rPr lang="en-GB" dirty="0"/>
              <a:t>(consumption of households)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6DDEE7-15DD-620B-CC75-7F9B899FC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8" y="4041762"/>
            <a:ext cx="4280376" cy="2236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B6CDB-80B6-88A9-8033-AD75F67174CD}"/>
              </a:ext>
            </a:extLst>
          </p:cNvPr>
          <p:cNvSpPr txBox="1"/>
          <p:nvPr/>
        </p:nvSpPr>
        <p:spPr>
          <a:xfrm>
            <a:off x="5220072" y="4539882"/>
            <a:ext cx="3524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*</a:t>
            </a:r>
            <a:r>
              <a:rPr lang="pt-BR" sz="2800" dirty="0" err="1"/>
              <a:t>Used</a:t>
            </a:r>
            <a:r>
              <a:rPr lang="pt-BR" sz="2800" dirty="0"/>
              <a:t> in </a:t>
            </a:r>
            <a:r>
              <a:rPr lang="pt-BR" sz="2800" dirty="0" err="1"/>
              <a:t>both</a:t>
            </a:r>
            <a:r>
              <a:rPr lang="pt-BR" sz="2800" dirty="0"/>
              <a:t> </a:t>
            </a:r>
          </a:p>
          <a:p>
            <a:pPr algn="ctr"/>
            <a:r>
              <a:rPr lang="pt-BR" sz="2800" dirty="0" err="1"/>
              <a:t>implementation</a:t>
            </a:r>
            <a:endParaRPr lang="en-GB" sz="28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D810235-B4CD-265D-9601-A9CA553648A7}"/>
              </a:ext>
            </a:extLst>
          </p:cNvPr>
          <p:cNvSpPr/>
          <p:nvPr/>
        </p:nvSpPr>
        <p:spPr>
          <a:xfrm rot="5400000">
            <a:off x="4617634" y="793286"/>
            <a:ext cx="360040" cy="34288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DF94D-E668-A07D-5DC2-4F44B2D885AB}"/>
              </a:ext>
            </a:extLst>
          </p:cNvPr>
          <p:cNvSpPr txBox="1"/>
          <p:nvPr/>
        </p:nvSpPr>
        <p:spPr>
          <a:xfrm>
            <a:off x="2652870" y="2546606"/>
            <a:ext cx="44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Represents an horizontal F.L</a:t>
            </a:r>
          </a:p>
        </p:txBody>
      </p:sp>
    </p:spTree>
    <p:extLst>
      <p:ext uri="{BB962C8B-B14F-4D97-AF65-F5344CB8AC3E}">
        <p14:creationId xmlns:p14="http://schemas.microsoft.com/office/powerpoint/2010/main" val="30384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8458200" y="6156325"/>
            <a:ext cx="441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pt-BR" sz="4000" i="1">
                <a:solidFill>
                  <a:schemeClr val="bg1"/>
                </a:solidFill>
              </a:rPr>
              <a:t>8</a:t>
            </a:r>
            <a:endParaRPr lang="fr-FR" altLang="pt-BR" sz="24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910A5252-5B81-8193-3607-B62C7179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8" y="3198167"/>
            <a:ext cx="71997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pt-BR" sz="40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Outcomes</a:t>
            </a:r>
            <a:endParaRPr lang="en-US" altLang="pt-BR" sz="4000" b="0" i="1" dirty="0"/>
          </a:p>
        </p:txBody>
      </p:sp>
    </p:spTree>
    <p:extLst>
      <p:ext uri="{BB962C8B-B14F-4D97-AF65-F5344CB8AC3E}">
        <p14:creationId xmlns:p14="http://schemas.microsoft.com/office/powerpoint/2010/main" val="214498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3AD7AA8C98B44AE46D56E5D25C7FC" ma:contentTypeVersion="10" ma:contentTypeDescription="Create a new document." ma:contentTypeScope="" ma:versionID="c44e3af649c9494d7911f5c878ae10a9">
  <xsd:schema xmlns:xsd="http://www.w3.org/2001/XMLSchema" xmlns:xs="http://www.w3.org/2001/XMLSchema" xmlns:p="http://schemas.microsoft.com/office/2006/metadata/properties" xmlns:ns3="147257bc-0872-447d-8819-9f1d7183d137" targetNamespace="http://schemas.microsoft.com/office/2006/metadata/properties" ma:root="true" ma:fieldsID="f0385f73f3b0a1507440d4756c9d1bea" ns3:_="">
    <xsd:import namespace="147257bc-0872-447d-8819-9f1d7183d1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257bc-0872-447d-8819-9f1d7183d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A0C33A-B4F3-4D5B-AA55-1F6BAA7822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D82B5-0385-4B45-86B9-BA7F51E2BA31}">
  <ds:schemaRefs>
    <ds:schemaRef ds:uri="147257bc-0872-447d-8819-9f1d7183d137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800EFEF-E198-483C-9FC7-436E2A5E6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7257bc-0872-447d-8819-9f1d7183d1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Office PowerPoint</Application>
  <PresentationFormat>On-screen Show (4:3)</PresentationFormat>
  <Paragraphs>91</Paragraphs>
  <Slides>20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 Antiqua</vt:lpstr>
      <vt:lpstr>Bookman Old Style</vt:lpstr>
      <vt:lpstr>Calibri</vt:lpstr>
      <vt:lpstr>Gill Sans MT</vt:lpstr>
      <vt:lpstr>Wingdings</vt:lpstr>
      <vt:lpstr>Wingdings 3</vt:lpstr>
      <vt:lpstr>Origem</vt:lpstr>
      <vt:lpstr>Project ALAMO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2013-04-02T18:16:12Z</dcterms:created>
  <dcterms:modified xsi:type="dcterms:W3CDTF">2024-01-23T20:29:02Z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  <property fmtid="{D5CDD505-2E9C-101B-9397-08002B2CF9AE}" pid="3" name="ContentTypeId">
    <vt:lpwstr>0x010100B7A3AD7AA8C98B44AE46D56E5D25C7FC</vt:lpwstr>
  </property>
</Properties>
</file>