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74280" y="223248"/>
              <a:ext cx="3395439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Queen:Rapid_Conc:Angol:DaVinci:QOR:13:-82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81535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186012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90489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14106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22461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30815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39170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329297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33774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138250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8284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6638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34993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776956" y="2218292"/>
              <a:ext cx="1979367" cy="897823"/>
            </a:xfrm>
            <a:custGeom>
              <a:avLst/>
              <a:pathLst>
                <a:path w="1979367" h="897823">
                  <a:moveTo>
                    <a:pt x="0" y="897823"/>
                  </a:moveTo>
                  <a:lnTo>
                    <a:pt x="572974" y="240138"/>
                  </a:lnTo>
                  <a:lnTo>
                    <a:pt x="1354304" y="800733"/>
                  </a:lnTo>
                  <a:lnTo>
                    <a:pt x="1875190" y="0"/>
                  </a:lnTo>
                  <a:lnTo>
                    <a:pt x="1979367" y="599775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620690" y="813167"/>
              <a:ext cx="2135633" cy="2402474"/>
            </a:xfrm>
            <a:custGeom>
              <a:avLst/>
              <a:pathLst>
                <a:path w="2135633" h="2402474">
                  <a:moveTo>
                    <a:pt x="0" y="2312349"/>
                  </a:moveTo>
                  <a:lnTo>
                    <a:pt x="729240" y="0"/>
                  </a:lnTo>
                  <a:lnTo>
                    <a:pt x="1510570" y="2402474"/>
                  </a:lnTo>
                  <a:lnTo>
                    <a:pt x="2031456" y="2266860"/>
                  </a:lnTo>
                  <a:lnTo>
                    <a:pt x="2135633" y="201033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559880" y="30552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289121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7070451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7591337" y="300981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7695514" y="27532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731804" y="307096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304779" y="241327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086108" y="29738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606994" y="217314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711172" y="277291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88062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0786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300063" y="325128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37908" y="229604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37908" y="134081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10207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185621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318853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424849" y="625538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24849" y="555970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24849" y="486401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24849" y="416832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14106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22461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30815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39170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24849" y="590754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24849" y="521185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24849" y="451616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24849" y="382048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18284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26638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3499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776956" y="4783616"/>
              <a:ext cx="1979367" cy="1549298"/>
            </a:xfrm>
            <a:custGeom>
              <a:avLst/>
              <a:pathLst>
                <a:path w="1979367" h="1549298">
                  <a:moveTo>
                    <a:pt x="0" y="1547239"/>
                  </a:moveTo>
                  <a:lnTo>
                    <a:pt x="572974" y="961088"/>
                  </a:lnTo>
                  <a:lnTo>
                    <a:pt x="1354304" y="1469337"/>
                  </a:lnTo>
                  <a:lnTo>
                    <a:pt x="1875190" y="1549298"/>
                  </a:lnTo>
                  <a:lnTo>
                    <a:pt x="1979367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620690" y="3930440"/>
              <a:ext cx="2135633" cy="2289882"/>
            </a:xfrm>
            <a:custGeom>
              <a:avLst/>
              <a:pathLst>
                <a:path w="2135633" h="2289882">
                  <a:moveTo>
                    <a:pt x="0" y="2289882"/>
                  </a:moveTo>
                  <a:lnTo>
                    <a:pt x="729240" y="0"/>
                  </a:lnTo>
                  <a:lnTo>
                    <a:pt x="1510570" y="1922003"/>
                  </a:lnTo>
                  <a:lnTo>
                    <a:pt x="2031456" y="1899201"/>
                  </a:lnTo>
                  <a:lnTo>
                    <a:pt x="2135633" y="92553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559880" y="61501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289121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7070451" y="57822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7591337" y="57594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7695514" y="47857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731804" y="628570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304779" y="56995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086108" y="620780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606994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711172" y="473846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8806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07866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8084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300063" y="586585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00063" y="517016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7908" y="447584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37908" y="377879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102076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185621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318853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748978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1" name="pt91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8513857" y="4258297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DVF047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8513857" y="4477753"/>
              <a:ext cx="4347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WAF002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6" name="pt96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789448" y="223248"/>
              <a:ext cx="356510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Queen:Slow_PreFirst:Corbeau:Shorny:QEE:9:-61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0721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195852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00983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3827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90847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77868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4888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243287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148418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97337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84358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71378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5839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666470" y="813167"/>
              <a:ext cx="3067133" cy="2315337"/>
            </a:xfrm>
            <a:custGeom>
              <a:avLst/>
              <a:pathLst>
                <a:path w="3067133" h="2315337">
                  <a:moveTo>
                    <a:pt x="0" y="1317839"/>
                  </a:moveTo>
                  <a:lnTo>
                    <a:pt x="897697" y="898967"/>
                  </a:lnTo>
                  <a:lnTo>
                    <a:pt x="2094627" y="2315337"/>
                  </a:lnTo>
                  <a:lnTo>
                    <a:pt x="2917517" y="0"/>
                  </a:lnTo>
                  <a:lnTo>
                    <a:pt x="3067133" y="2033133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115319" y="2443769"/>
              <a:ext cx="2618284" cy="771872"/>
            </a:xfrm>
            <a:custGeom>
              <a:avLst/>
              <a:pathLst>
                <a:path w="2618284" h="771872">
                  <a:moveTo>
                    <a:pt x="0" y="771872"/>
                  </a:moveTo>
                  <a:lnTo>
                    <a:pt x="1645779" y="771496"/>
                  </a:lnTo>
                  <a:lnTo>
                    <a:pt x="2468668" y="724872"/>
                  </a:lnTo>
                  <a:lnTo>
                    <a:pt x="261828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054510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6700289" y="31450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7523178" y="3098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7672795" y="237355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621318" y="20858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519016" y="166698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715946" y="30833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538836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688452" y="28011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9260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1504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37908" y="239117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37908" y="144249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892613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762817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682707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521832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361298" y="642873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61298" y="595673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61298" y="548474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61298" y="501275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1298" y="454076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298" y="406877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97976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86533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75090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663647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61298" y="619273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61298" y="572074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61298" y="524875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61298" y="4776761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61298" y="430476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61298" y="383277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92254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80811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69368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57925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637768" y="3930440"/>
              <a:ext cx="3092332" cy="1865112"/>
            </a:xfrm>
            <a:custGeom>
              <a:avLst/>
              <a:pathLst>
                <a:path w="3092332" h="1865112">
                  <a:moveTo>
                    <a:pt x="0" y="0"/>
                  </a:moveTo>
                  <a:lnTo>
                    <a:pt x="905073" y="233236"/>
                  </a:lnTo>
                  <a:lnTo>
                    <a:pt x="2111837" y="1865112"/>
                  </a:lnTo>
                  <a:lnTo>
                    <a:pt x="2941487" y="1048222"/>
                  </a:lnTo>
                  <a:lnTo>
                    <a:pt x="3092332" y="1018027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090305" y="4702616"/>
              <a:ext cx="2639796" cy="1630298"/>
            </a:xfrm>
            <a:custGeom>
              <a:avLst/>
              <a:pathLst>
                <a:path w="2639796" h="1630298">
                  <a:moveTo>
                    <a:pt x="0" y="0"/>
                  </a:moveTo>
                  <a:lnTo>
                    <a:pt x="1659300" y="958690"/>
                  </a:lnTo>
                  <a:lnTo>
                    <a:pt x="2488950" y="1630298"/>
                  </a:lnTo>
                  <a:lnTo>
                    <a:pt x="2639796" y="94893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029495" y="46323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688796" y="559109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7518446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7669291" y="55813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592616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497689" y="411852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704453" y="575040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534103" y="493351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7684949" y="49033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666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109289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8055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236512" y="615240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36512" y="5680416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36512" y="5207006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36512" y="4736761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36512" y="426449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36512" y="379108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841785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727354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662609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51710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717202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5" name="tx85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7" name="pt97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513857" y="4258297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ARF028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513857" y="4476661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SOF001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2" name="pt102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759719" y="225183"/>
              <a:ext cx="3624560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Queen:Slow_PreFirst:Guinness:Roms:QEE:11:-59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13079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45695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78311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10927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3827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90847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7868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4888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79387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12003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44619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77235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97337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84358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71378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5839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666470" y="813167"/>
              <a:ext cx="3067133" cy="2402474"/>
            </a:xfrm>
            <a:custGeom>
              <a:avLst/>
              <a:pathLst>
                <a:path w="3067133" h="2402474">
                  <a:moveTo>
                    <a:pt x="0" y="1994955"/>
                  </a:moveTo>
                  <a:lnTo>
                    <a:pt x="897697" y="383724"/>
                  </a:lnTo>
                  <a:lnTo>
                    <a:pt x="2094627" y="0"/>
                  </a:lnTo>
                  <a:lnTo>
                    <a:pt x="2917517" y="2402474"/>
                  </a:lnTo>
                  <a:lnTo>
                    <a:pt x="3067133" y="2319313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115319" y="1847716"/>
              <a:ext cx="2618284" cy="1266905"/>
            </a:xfrm>
            <a:custGeom>
              <a:avLst/>
              <a:pathLst>
                <a:path w="2618284" h="1266905">
                  <a:moveTo>
                    <a:pt x="0" y="0"/>
                  </a:moveTo>
                  <a:lnTo>
                    <a:pt x="1645779" y="1266905"/>
                  </a:lnTo>
                  <a:lnTo>
                    <a:pt x="2468668" y="772893"/>
                  </a:lnTo>
                  <a:lnTo>
                    <a:pt x="2618284" y="99259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054510" y="17774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700289" y="30444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7523178" y="25503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7672795" y="27700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621318" y="276297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519016" y="115173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715946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538836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688452" y="308732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9260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30010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300063" y="275213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00063" y="207834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00063" y="140450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7908" y="73202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892613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762817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682707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521832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361298" y="625366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298" y="577318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298" y="529271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298" y="481223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1298" y="433176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61298" y="385128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97976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86533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75090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63647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61298" y="601342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61298" y="5532951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61298" y="505247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61298" y="457199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61298" y="4091521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192254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80811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69368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57925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637768" y="3930440"/>
              <a:ext cx="3092332" cy="1949261"/>
            </a:xfrm>
            <a:custGeom>
              <a:avLst/>
              <a:pathLst>
                <a:path w="3092332" h="1949261">
                  <a:moveTo>
                    <a:pt x="0" y="944977"/>
                  </a:moveTo>
                  <a:lnTo>
                    <a:pt x="905073" y="1846888"/>
                  </a:lnTo>
                  <a:lnTo>
                    <a:pt x="2111837" y="1949261"/>
                  </a:lnTo>
                  <a:lnTo>
                    <a:pt x="2941487" y="1113091"/>
                  </a:lnTo>
                  <a:lnTo>
                    <a:pt x="3092332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090305" y="4802116"/>
              <a:ext cx="2639796" cy="1530798"/>
            </a:xfrm>
            <a:custGeom>
              <a:avLst/>
              <a:pathLst>
                <a:path w="2639796" h="1530798">
                  <a:moveTo>
                    <a:pt x="0" y="0"/>
                  </a:moveTo>
                  <a:lnTo>
                    <a:pt x="1659300" y="1530798"/>
                  </a:lnTo>
                  <a:lnTo>
                    <a:pt x="2488950" y="602467"/>
                  </a:lnTo>
                  <a:lnTo>
                    <a:pt x="2639796" y="137916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029495" y="47319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688796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7518446" y="53343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7669291" y="61110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592616" y="483026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497689" y="57321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704453" y="583454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7534103" y="499837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7684949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8666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124374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8055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236512" y="597310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36512" y="5492624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36512" y="5010728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36512" y="4531998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36512" y="405124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841785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727354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662609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51710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717202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8" name="tx88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5" name="pl95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00" name="pt100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8513857" y="4258297"/>
              <a:ext cx="41615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DRF015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8513857" y="4476716"/>
              <a:ext cx="40998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RSF008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5" name="pt105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539714" y="223248"/>
              <a:ext cx="406457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Queen:Slow_None:WicklowWolf:Orycterope:QEE:21:-19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03101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54886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206672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58457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4849" y="110243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99351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4735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5011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327208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78993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230779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82564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134350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4849" y="86135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666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12043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37427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62810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382583" y="813167"/>
              <a:ext cx="2975062" cy="2050580"/>
            </a:xfrm>
            <a:custGeom>
              <a:avLst/>
              <a:pathLst>
                <a:path w="2975062" h="2050580">
                  <a:moveTo>
                    <a:pt x="0" y="2050580"/>
                  </a:moveTo>
                  <a:lnTo>
                    <a:pt x="2434141" y="1408746"/>
                  </a:lnTo>
                  <a:lnTo>
                    <a:pt x="2704601" y="0"/>
                  </a:lnTo>
                  <a:lnTo>
                    <a:pt x="2975062" y="149685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02276" y="1938115"/>
              <a:ext cx="3155368" cy="1277526"/>
            </a:xfrm>
            <a:custGeom>
              <a:avLst/>
              <a:pathLst>
                <a:path w="3155368" h="1277526">
                  <a:moveTo>
                    <a:pt x="0" y="1267087"/>
                  </a:moveTo>
                  <a:lnTo>
                    <a:pt x="1081840" y="1277526"/>
                  </a:lnTo>
                  <a:lnTo>
                    <a:pt x="2614448" y="981007"/>
                  </a:lnTo>
                  <a:lnTo>
                    <a:pt x="2884908" y="0"/>
                  </a:lnTo>
                  <a:lnTo>
                    <a:pt x="3155368" y="343818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337431" y="281859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771573" y="217676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042033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312493" y="22648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141467" y="31349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223308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755915" y="28489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026376" y="18678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296836" y="221171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95675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66135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300063" y="323039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00063" y="2749665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7908" y="226610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37908" y="178395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37908" y="130181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37908" y="8196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8583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039671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343193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565950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520175" y="622396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20175" y="571779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20175" y="521162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20175" y="470545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0175" y="419928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0695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29557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5216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20175" y="597087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20175" y="546470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20175" y="495853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20175" y="445236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20175" y="394619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95648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18254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4086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63466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429135" y="5439370"/>
              <a:ext cx="2938398" cy="561269"/>
            </a:xfrm>
            <a:custGeom>
              <a:avLst/>
              <a:pathLst>
                <a:path w="2938398" h="561269">
                  <a:moveTo>
                    <a:pt x="0" y="0"/>
                  </a:moveTo>
                  <a:lnTo>
                    <a:pt x="2404143" y="561269"/>
                  </a:lnTo>
                  <a:lnTo>
                    <a:pt x="2671271" y="538265"/>
                  </a:lnTo>
                  <a:lnTo>
                    <a:pt x="2938398" y="36712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251050" y="3930440"/>
              <a:ext cx="3116482" cy="2402474"/>
            </a:xfrm>
            <a:custGeom>
              <a:avLst/>
              <a:pathLst>
                <a:path w="3116482" h="2402474">
                  <a:moveTo>
                    <a:pt x="0" y="2367708"/>
                  </a:moveTo>
                  <a:lnTo>
                    <a:pt x="1068508" y="2402474"/>
                  </a:lnTo>
                  <a:lnTo>
                    <a:pt x="2582228" y="0"/>
                  </a:lnTo>
                  <a:lnTo>
                    <a:pt x="2849355" y="927695"/>
                  </a:lnTo>
                  <a:lnTo>
                    <a:pt x="3116482" y="1547708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383983" y="539421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788127" y="595548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7055254" y="593248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7322381" y="57613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190241" y="622793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258749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772470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7039597" y="478791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7306724" y="540793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104552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371679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81274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302183" y="592918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02183" y="542301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02183" y="4918210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40028" y="441067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40028" y="390450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12.5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875719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101778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377523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572505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796641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90" name="tx90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7" name="pl97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02" name="pt102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8513857" y="4257205"/>
              <a:ext cx="42237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ORF017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8513857" y="4476716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VGF002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7" name="pt107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08138" y="223248"/>
              <a:ext cx="332772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Sub:Rapid_Conc:Asahi:Tinbergen:NA:22:-184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89407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21685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53963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86242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995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35505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79014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22524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66033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09543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323268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255546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187824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4849" y="120103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63750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07259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50769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94278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37788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76447" y="2958902"/>
              <a:ext cx="6744946" cy="256739"/>
            </a:xfrm>
            <a:custGeom>
              <a:avLst/>
              <a:pathLst>
                <a:path w="6744946" h="256739">
                  <a:moveTo>
                    <a:pt x="0" y="253194"/>
                  </a:moveTo>
                  <a:lnTo>
                    <a:pt x="1004566" y="256739"/>
                  </a:lnTo>
                  <a:lnTo>
                    <a:pt x="4448794" y="49708"/>
                  </a:lnTo>
                  <a:lnTo>
                    <a:pt x="6457927" y="0"/>
                  </a:lnTo>
                  <a:lnTo>
                    <a:pt x="6744946" y="31218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781014" y="813167"/>
              <a:ext cx="5740379" cy="2125006"/>
            </a:xfrm>
            <a:custGeom>
              <a:avLst/>
              <a:pathLst>
                <a:path w="5740379" h="2125006">
                  <a:moveTo>
                    <a:pt x="0" y="1918010"/>
                  </a:moveTo>
                  <a:lnTo>
                    <a:pt x="1291585" y="2125006"/>
                  </a:lnTo>
                  <a:lnTo>
                    <a:pt x="3444227" y="1376984"/>
                  </a:lnTo>
                  <a:lnTo>
                    <a:pt x="5453360" y="0"/>
                  </a:lnTo>
                  <a:lnTo>
                    <a:pt x="5740379" y="105417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720204" y="266096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011790" y="28679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164432" y="21199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7173565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7460584" y="17971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31295" y="316694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735862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180089" y="296345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189222" y="291375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7476241" y="29449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300063" y="319099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7908" y="25137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7908" y="183655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37908" y="115933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556740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041521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44553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880633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315728" y="33966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361298" y="6223934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1298" y="5678484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61298" y="513303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61298" y="458758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61298" y="404213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6047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30735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75424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20113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64801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80949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61298" y="595120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61298" y="540575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61298" y="486030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61298" y="431485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158391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03080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47768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92457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37145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15785" y="5442318"/>
              <a:ext cx="6800361" cy="890596"/>
            </a:xfrm>
            <a:custGeom>
              <a:avLst/>
              <a:pathLst>
                <a:path w="6800361" h="890596">
                  <a:moveTo>
                    <a:pt x="0" y="890596"/>
                  </a:moveTo>
                  <a:lnTo>
                    <a:pt x="1012819" y="532441"/>
                  </a:lnTo>
                  <a:lnTo>
                    <a:pt x="4485344" y="438811"/>
                  </a:lnTo>
                  <a:lnTo>
                    <a:pt x="6510984" y="0"/>
                  </a:lnTo>
                  <a:lnTo>
                    <a:pt x="6800361" y="588002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728605" y="3930440"/>
              <a:ext cx="5787541" cy="1938740"/>
            </a:xfrm>
            <a:custGeom>
              <a:avLst/>
              <a:pathLst>
                <a:path w="5787541" h="1938740">
                  <a:moveTo>
                    <a:pt x="0" y="0"/>
                  </a:moveTo>
                  <a:lnTo>
                    <a:pt x="1302196" y="611529"/>
                  </a:lnTo>
                  <a:lnTo>
                    <a:pt x="3472524" y="1938740"/>
                  </a:lnTo>
                  <a:lnTo>
                    <a:pt x="5498164" y="428217"/>
                  </a:lnTo>
                  <a:lnTo>
                    <a:pt x="5787541" y="142846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1667795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2969992" y="447175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5140320" y="579896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7165960" y="42884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455337" y="52886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70633" y="62877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683453" y="592960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155978" y="583597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7181617" y="539716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7470995" y="59851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78055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236512" y="591088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36512" y="536543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36512" y="481856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36512" y="4274857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503152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999724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415532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5862417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7309302" y="651392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717202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91" name="tx91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8" name="pl98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01" name="pt101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8513857" y="4148569"/>
              <a:ext cx="3540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TIF025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8513857" y="4367970"/>
              <a:ext cx="3540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TIF039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6" name="pt106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25328" y="225183"/>
              <a:ext cx="3293343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Sub:Rapid_Conc:BlueMoon:Watson:NA:6:-51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20830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65315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209799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54284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4849" y="98768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9781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0341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42872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93073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37557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82041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26526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71010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6545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09076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31607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54137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316070" y="1548911"/>
              <a:ext cx="2225305" cy="521071"/>
            </a:xfrm>
            <a:custGeom>
              <a:avLst/>
              <a:pathLst>
                <a:path w="2225305" h="521071">
                  <a:moveTo>
                    <a:pt x="0" y="0"/>
                  </a:moveTo>
                  <a:lnTo>
                    <a:pt x="1424195" y="62709"/>
                  </a:lnTo>
                  <a:lnTo>
                    <a:pt x="2047280" y="521071"/>
                  </a:lnTo>
                  <a:lnTo>
                    <a:pt x="2225305" y="2077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316070" y="813167"/>
              <a:ext cx="2225305" cy="2402474"/>
            </a:xfrm>
            <a:custGeom>
              <a:avLst/>
              <a:pathLst>
                <a:path w="2225305" h="2402474">
                  <a:moveTo>
                    <a:pt x="0" y="2402474"/>
                  </a:moveTo>
                  <a:lnTo>
                    <a:pt x="1424195" y="1195056"/>
                  </a:lnTo>
                  <a:lnTo>
                    <a:pt x="2047280" y="1282131"/>
                  </a:lnTo>
                  <a:lnTo>
                    <a:pt x="2225305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270918" y="15037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695114" y="15664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318199" y="202483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496224" y="152453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255261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679456" y="19380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7302542" y="202508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7480566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7644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37908" y="288903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37908" y="233388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37908" y="177867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37908" y="122357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7908" y="6684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84695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010001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284992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479220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520175" y="611694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20175" y="554148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20175" y="496603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20175" y="439058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20175" y="381513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05429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25217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45005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20175" y="640466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20175" y="582921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20175" y="525376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20175" y="467831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20175" y="410285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95535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15323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35111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54899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351118" y="5145541"/>
              <a:ext cx="2197881" cy="1187373"/>
            </a:xfrm>
            <a:custGeom>
              <a:avLst/>
              <a:pathLst>
                <a:path w="2197881" h="1187373">
                  <a:moveTo>
                    <a:pt x="0" y="0"/>
                  </a:moveTo>
                  <a:lnTo>
                    <a:pt x="1406644" y="431534"/>
                  </a:lnTo>
                  <a:lnTo>
                    <a:pt x="2022050" y="1187373"/>
                  </a:lnTo>
                  <a:lnTo>
                    <a:pt x="2197881" y="83977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351118" y="3930440"/>
              <a:ext cx="2197881" cy="2138315"/>
            </a:xfrm>
            <a:custGeom>
              <a:avLst/>
              <a:pathLst>
                <a:path w="2197881" h="2138315">
                  <a:moveTo>
                    <a:pt x="0" y="2138315"/>
                  </a:moveTo>
                  <a:lnTo>
                    <a:pt x="1406644" y="0"/>
                  </a:lnTo>
                  <a:lnTo>
                    <a:pt x="2022050" y="1330679"/>
                  </a:lnTo>
                  <a:lnTo>
                    <a:pt x="2197881" y="1201257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305966" y="510038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712610" y="553192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328017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503848" y="594016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5290309" y="599853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696953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7312360" y="519090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488190" y="50614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6744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81274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302183" y="636297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02183" y="5788889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40028" y="5212071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40028" y="463661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12.5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40028" y="406116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15.0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874592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072473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320040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486844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796641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4" name="tx84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1" name="pl91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4" name="pt94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8513857" y="4148569"/>
              <a:ext cx="4347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WAF041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8513857" y="4368025"/>
              <a:ext cx="4347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WAF045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9" name="pt99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65573" y="225183"/>
              <a:ext cx="3412852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Sub:Rapid_Conc:Delirium:PlakaPlaka:NA:8:-26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319828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264705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209582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8400" y="154459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8400" y="99337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94893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97044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99194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01345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292266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8400" y="237144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8400" y="182021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8400" y="126898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88400" y="71775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3818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95968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98119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00269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768291" y="813167"/>
              <a:ext cx="3739783" cy="1752845"/>
            </a:xfrm>
            <a:custGeom>
              <a:avLst/>
              <a:pathLst>
                <a:path w="3739783" h="1752845">
                  <a:moveTo>
                    <a:pt x="0" y="1752845"/>
                  </a:moveTo>
                  <a:lnTo>
                    <a:pt x="1212902" y="0"/>
                  </a:lnTo>
                  <a:lnTo>
                    <a:pt x="2830106" y="1170413"/>
                  </a:lnTo>
                  <a:lnTo>
                    <a:pt x="3537633" y="148796"/>
                  </a:lnTo>
                  <a:lnTo>
                    <a:pt x="3739783" y="55257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768291" y="2022877"/>
              <a:ext cx="3739783" cy="1192764"/>
            </a:xfrm>
            <a:custGeom>
              <a:avLst/>
              <a:pathLst>
                <a:path w="3739783" h="1192764">
                  <a:moveTo>
                    <a:pt x="0" y="1192764"/>
                  </a:moveTo>
                  <a:lnTo>
                    <a:pt x="1212902" y="830116"/>
                  </a:lnTo>
                  <a:lnTo>
                    <a:pt x="2830106" y="0"/>
                  </a:lnTo>
                  <a:lnTo>
                    <a:pt x="3537633" y="150523"/>
                  </a:lnTo>
                  <a:lnTo>
                    <a:pt x="3739783" y="66411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723139" y="25208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936042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553246" y="193842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260773" y="91681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462923" y="132058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707482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920385" y="278277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537589" y="195266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245115" y="21031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447266" y="26167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03926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35323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8113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301458" y="288097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01458" y="232974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01458" y="177988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39303" y="122729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39303" y="67606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125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857420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878925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950116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940543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780753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520175" y="626814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20175" y="552980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20175" y="479146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20175" y="405312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97466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98779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00092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801405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20175" y="589897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20175" y="516063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20175" y="442229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96809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298122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99436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00749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3786482" y="3930440"/>
              <a:ext cx="3724293" cy="1791028"/>
            </a:xfrm>
            <a:custGeom>
              <a:avLst/>
              <a:pathLst>
                <a:path w="3724293" h="1791028">
                  <a:moveTo>
                    <a:pt x="0" y="1733355"/>
                  </a:moveTo>
                  <a:lnTo>
                    <a:pt x="1207879" y="0"/>
                  </a:lnTo>
                  <a:lnTo>
                    <a:pt x="2818384" y="1116781"/>
                  </a:lnTo>
                  <a:lnTo>
                    <a:pt x="3522980" y="1791028"/>
                  </a:lnTo>
                  <a:lnTo>
                    <a:pt x="3724293" y="83566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3786482" y="4611374"/>
              <a:ext cx="3724293" cy="1721540"/>
            </a:xfrm>
            <a:custGeom>
              <a:avLst/>
              <a:pathLst>
                <a:path w="3724293" h="1721540">
                  <a:moveTo>
                    <a:pt x="0" y="647218"/>
                  </a:moveTo>
                  <a:lnTo>
                    <a:pt x="1207879" y="1721540"/>
                  </a:lnTo>
                  <a:lnTo>
                    <a:pt x="2818384" y="1480418"/>
                  </a:lnTo>
                  <a:lnTo>
                    <a:pt x="3522980" y="0"/>
                  </a:lnTo>
                  <a:lnTo>
                    <a:pt x="3724293" y="104076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741330" y="561864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949209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559714" y="50020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264310" y="567631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7465624" y="472095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725672" y="51883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933551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544057" y="60215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248653" y="45411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7449966" y="558191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106875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37728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81274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302183" y="585728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02183" y="5120309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40028" y="438060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87333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900465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963283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945337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796641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4" name="pl94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7" name="pt97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513857" y="4148569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PPF007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513857" y="4368025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PPF009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2" name="pt102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81932" y="223248"/>
              <a:ext cx="298013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Sub:Rapid_Conc:DjuDju:Milou:NA:15:-93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308991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255571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202150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8400" y="148729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8400" y="95308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9873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6516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3315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39801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282281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8400" y="228860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8400" y="175439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8400" y="122018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23194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9837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36480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796534" y="2679528"/>
              <a:ext cx="1963105" cy="536114"/>
            </a:xfrm>
            <a:custGeom>
              <a:avLst/>
              <a:pathLst>
                <a:path w="1963105" h="536114">
                  <a:moveTo>
                    <a:pt x="0" y="365517"/>
                  </a:moveTo>
                  <a:lnTo>
                    <a:pt x="568267" y="533476"/>
                  </a:lnTo>
                  <a:lnTo>
                    <a:pt x="1343177" y="536114"/>
                  </a:lnTo>
                  <a:lnTo>
                    <a:pt x="1859784" y="375495"/>
                  </a:lnTo>
                  <a:lnTo>
                    <a:pt x="1963105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796534" y="813167"/>
              <a:ext cx="1963105" cy="2193234"/>
            </a:xfrm>
            <a:custGeom>
              <a:avLst/>
              <a:pathLst>
                <a:path w="1963105" h="2193234">
                  <a:moveTo>
                    <a:pt x="0" y="1988725"/>
                  </a:moveTo>
                  <a:lnTo>
                    <a:pt x="568267" y="2193234"/>
                  </a:lnTo>
                  <a:lnTo>
                    <a:pt x="1343177" y="1135335"/>
                  </a:lnTo>
                  <a:lnTo>
                    <a:pt x="1859784" y="0"/>
                  </a:lnTo>
                  <a:lnTo>
                    <a:pt x="1963105" y="40786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735725" y="27316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6303993" y="29361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7078903" y="18782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7595509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7698831" y="115081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751383" y="299989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319650" y="316785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094560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611167" y="300987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7714488" y="26343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94043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56035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8113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301458" y="278112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01458" y="224691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01458" y="171406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9303" y="117849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151184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217611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333724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780753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361298" y="5892551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298" y="503525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298" y="417796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0834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18406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28472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38539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61298" y="632119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61298" y="546390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61298" y="460660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13373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23439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33505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757377" y="5387288"/>
              <a:ext cx="1995630" cy="945626"/>
            </a:xfrm>
            <a:custGeom>
              <a:avLst/>
              <a:pathLst>
                <a:path w="1995630" h="945626">
                  <a:moveTo>
                    <a:pt x="0" y="933132"/>
                  </a:moveTo>
                  <a:lnTo>
                    <a:pt x="577682" y="0"/>
                  </a:lnTo>
                  <a:lnTo>
                    <a:pt x="1365431" y="945626"/>
                  </a:lnTo>
                  <a:lnTo>
                    <a:pt x="1890596" y="723717"/>
                  </a:lnTo>
                  <a:lnTo>
                    <a:pt x="1995630" y="23945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757377" y="3930440"/>
              <a:ext cx="1995630" cy="1956800"/>
            </a:xfrm>
            <a:custGeom>
              <a:avLst/>
              <a:pathLst>
                <a:path w="1995630" h="1956800">
                  <a:moveTo>
                    <a:pt x="0" y="0"/>
                  </a:moveTo>
                  <a:lnTo>
                    <a:pt x="577682" y="1775400"/>
                  </a:lnTo>
                  <a:lnTo>
                    <a:pt x="1365431" y="1956800"/>
                  </a:lnTo>
                  <a:lnTo>
                    <a:pt x="1890596" y="1282215"/>
                  </a:lnTo>
                  <a:lnTo>
                    <a:pt x="1995630" y="165233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696567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274250" y="56356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7061999" y="58170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7587164" y="51424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7692198" y="551255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712225" y="62752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289907" y="534213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077656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602822" y="60658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707855" y="558158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2081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45101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8055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236512" y="628087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36512" y="5423903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36512" y="456491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052969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153632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303981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717202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0" name="tx80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0" name="pt90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8513857" y="4148569"/>
              <a:ext cx="37888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MIF012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513857" y="4368025"/>
              <a:ext cx="37888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MIF016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5" name="pt95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637159" y="223248"/>
              <a:ext cx="386968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Sub:Rapid_Conc:Featherstone:Tinbergen:NA:23:-184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0374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199680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08987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995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35505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79014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22524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6033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09543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45027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54333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63750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07259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0769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94278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37788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76447" y="813167"/>
              <a:ext cx="6744946" cy="1718825"/>
            </a:xfrm>
            <a:custGeom>
              <a:avLst/>
              <a:pathLst>
                <a:path w="6744946" h="1718825">
                  <a:moveTo>
                    <a:pt x="0" y="1718825"/>
                  </a:moveTo>
                  <a:lnTo>
                    <a:pt x="2296151" y="1378617"/>
                  </a:lnTo>
                  <a:lnTo>
                    <a:pt x="4448794" y="1374265"/>
                  </a:lnTo>
                  <a:lnTo>
                    <a:pt x="6457927" y="0"/>
                  </a:lnTo>
                  <a:lnTo>
                    <a:pt x="6744946" y="58976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76447" y="3083192"/>
              <a:ext cx="6744946" cy="132450"/>
            </a:xfrm>
            <a:custGeom>
              <a:avLst/>
              <a:pathLst>
                <a:path w="6744946" h="132450">
                  <a:moveTo>
                    <a:pt x="0" y="132450"/>
                  </a:moveTo>
                  <a:lnTo>
                    <a:pt x="2296151" y="103183"/>
                  </a:lnTo>
                  <a:lnTo>
                    <a:pt x="4448794" y="0"/>
                  </a:lnTo>
                  <a:lnTo>
                    <a:pt x="6457927" y="75699"/>
                  </a:lnTo>
                  <a:lnTo>
                    <a:pt x="6744946" y="97033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31295" y="248684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027447" y="21466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180089" y="214228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189222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476241" y="135778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715638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011790" y="31161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164432" y="30129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7173565" y="30886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460584" y="311000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37908" y="240858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37908" y="150164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556740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041521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44553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880633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315728" y="33966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361298" y="610131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1298" y="539743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298" y="469355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298" y="398967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86047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230735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75424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20113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64801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0949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61298" y="574937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61298" y="504549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61298" y="434161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58391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03080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47768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92457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37145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15785" y="3930440"/>
              <a:ext cx="6800361" cy="1748431"/>
            </a:xfrm>
            <a:custGeom>
              <a:avLst/>
              <a:pathLst>
                <a:path w="6800361" h="1748431">
                  <a:moveTo>
                    <a:pt x="0" y="0"/>
                  </a:moveTo>
                  <a:lnTo>
                    <a:pt x="2315016" y="426539"/>
                  </a:lnTo>
                  <a:lnTo>
                    <a:pt x="4485344" y="1748431"/>
                  </a:lnTo>
                  <a:lnTo>
                    <a:pt x="6510984" y="546959"/>
                  </a:lnTo>
                  <a:lnTo>
                    <a:pt x="6800361" y="162870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715785" y="5928496"/>
              <a:ext cx="6800361" cy="404418"/>
            </a:xfrm>
            <a:custGeom>
              <a:avLst/>
              <a:pathLst>
                <a:path w="6800361" h="404418">
                  <a:moveTo>
                    <a:pt x="0" y="246234"/>
                  </a:moveTo>
                  <a:lnTo>
                    <a:pt x="2315016" y="404418"/>
                  </a:lnTo>
                  <a:lnTo>
                    <a:pt x="4485344" y="44740"/>
                  </a:lnTo>
                  <a:lnTo>
                    <a:pt x="6510984" y="166882"/>
                  </a:lnTo>
                  <a:lnTo>
                    <a:pt x="6800361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70633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985650" y="431182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155978" y="56337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181617" y="44322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70995" y="551399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654976" y="610451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2969992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5140320" y="59030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165960" y="60251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7455337" y="58582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8055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236512" y="5707631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36512" y="500380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36512" y="429992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503152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999724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415532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862417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309302" y="651392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717202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3" name="pt93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8513857" y="4148514"/>
              <a:ext cx="3540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TIF036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8513857" y="4367970"/>
              <a:ext cx="3540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TIF038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8" name="pt98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23604" y="225183"/>
              <a:ext cx="3496791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Sub:Rapid_Conc:GhostShip:Marabou:NA:19:-35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17731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24801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31870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99351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4735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5011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4849" y="271266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178336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85405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666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12043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37427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62810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02276" y="813167"/>
              <a:ext cx="3155368" cy="1516089"/>
            </a:xfrm>
            <a:custGeom>
              <a:avLst/>
              <a:pathLst>
                <a:path w="3155368" h="1516089">
                  <a:moveTo>
                    <a:pt x="0" y="462633"/>
                  </a:moveTo>
                  <a:lnTo>
                    <a:pt x="2614448" y="250358"/>
                  </a:lnTo>
                  <a:lnTo>
                    <a:pt x="2884908" y="0"/>
                  </a:lnTo>
                  <a:lnTo>
                    <a:pt x="3155368" y="151608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02276" y="1872284"/>
              <a:ext cx="3155368" cy="1343357"/>
            </a:xfrm>
            <a:custGeom>
              <a:avLst/>
              <a:pathLst>
                <a:path w="3155368" h="1343357">
                  <a:moveTo>
                    <a:pt x="0" y="1343357"/>
                  </a:moveTo>
                  <a:lnTo>
                    <a:pt x="2614448" y="0"/>
                  </a:lnTo>
                  <a:lnTo>
                    <a:pt x="2884908" y="777025"/>
                  </a:lnTo>
                  <a:lnTo>
                    <a:pt x="3155368" y="1218646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157124" y="123064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771573" y="10183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7042033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312493" y="22841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141467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755915" y="18020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7026376" y="25790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7296836" y="302071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95675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21890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237908" y="267097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37908" y="17416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37908" y="81236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8583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039671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343193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565950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424849" y="604505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24849" y="543375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24849" y="482246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24849" y="421117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99351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24735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650118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24849" y="635069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24849" y="573940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24849" y="512811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24849" y="451682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24849" y="390552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666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12043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537427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762810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202276" y="4752144"/>
              <a:ext cx="3155368" cy="1240510"/>
            </a:xfrm>
            <a:custGeom>
              <a:avLst/>
              <a:pathLst>
                <a:path w="3155368" h="1240510">
                  <a:moveTo>
                    <a:pt x="0" y="876551"/>
                  </a:moveTo>
                  <a:lnTo>
                    <a:pt x="2614448" y="0"/>
                  </a:lnTo>
                  <a:lnTo>
                    <a:pt x="2884908" y="581693"/>
                  </a:lnTo>
                  <a:lnTo>
                    <a:pt x="3155368" y="124051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202276" y="3930440"/>
              <a:ext cx="3155368" cy="2402474"/>
            </a:xfrm>
            <a:custGeom>
              <a:avLst/>
              <a:pathLst>
                <a:path w="3155368" h="2402474">
                  <a:moveTo>
                    <a:pt x="0" y="1680981"/>
                  </a:moveTo>
                  <a:lnTo>
                    <a:pt x="2614448" y="0"/>
                  </a:lnTo>
                  <a:lnTo>
                    <a:pt x="2884908" y="1921761"/>
                  </a:lnTo>
                  <a:lnTo>
                    <a:pt x="3155368" y="240247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157124" y="558354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771573" y="470699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7042033" y="528868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7312493" y="594750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4141467" y="55412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755915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7026376" y="57819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7296836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95675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21890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8084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300063" y="63103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00063" y="5699404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00063" y="508642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00063" y="447512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7908" y="38638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85836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039671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343193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56595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748978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89" name="pt89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8513857" y="4148514"/>
              <a:ext cx="422374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MBF003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513857" y="4368025"/>
              <a:ext cx="42237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MBF006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4" name="pt94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12566" y="225183"/>
              <a:ext cx="3318867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Sub:Rapid_Conc:Hoodoo:Goodall:NA:12:-421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7654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27673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57693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87712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3666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3719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33772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23825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332644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62663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92683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22703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8639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48692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38745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28798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966500" y="813167"/>
              <a:ext cx="6651858" cy="2402474"/>
            </a:xfrm>
            <a:custGeom>
              <a:avLst/>
              <a:pathLst>
                <a:path w="6651858" h="2402474">
                  <a:moveTo>
                    <a:pt x="0" y="2402474"/>
                  </a:moveTo>
                  <a:lnTo>
                    <a:pt x="4181168" y="2076707"/>
                  </a:lnTo>
                  <a:lnTo>
                    <a:pt x="6271752" y="0"/>
                  </a:lnTo>
                  <a:lnTo>
                    <a:pt x="6651858" y="143445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76447" y="2878857"/>
              <a:ext cx="6841911" cy="295960"/>
            </a:xfrm>
            <a:custGeom>
              <a:avLst/>
              <a:pathLst>
                <a:path w="6841911" h="295960">
                  <a:moveTo>
                    <a:pt x="0" y="167509"/>
                  </a:moveTo>
                  <a:lnTo>
                    <a:pt x="190053" y="295960"/>
                  </a:lnTo>
                  <a:lnTo>
                    <a:pt x="4371221" y="144124"/>
                  </a:lnTo>
                  <a:lnTo>
                    <a:pt x="6461805" y="177664"/>
                  </a:lnTo>
                  <a:lnTo>
                    <a:pt x="6841911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921348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102517" y="284472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193101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573207" y="22024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715638" y="297615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905691" y="310460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086859" y="295276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7177444" y="29863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7557550" y="280864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300063" y="32847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37908" y="258494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37908" y="188514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37908" y="118533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05630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455847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325301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225832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361298" y="625690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1298" y="576561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298" y="527432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298" y="478304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298" y="429175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48224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39838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31453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23068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61298" y="601125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61298" y="551997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61298" y="5028684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61298" y="453739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61298" y="404610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2417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44031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35646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27260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907400" y="4427382"/>
              <a:ext cx="6706509" cy="1905532"/>
            </a:xfrm>
            <a:custGeom>
              <a:avLst/>
              <a:pathLst>
                <a:path w="6706509" h="1905532">
                  <a:moveTo>
                    <a:pt x="0" y="1716783"/>
                  </a:moveTo>
                  <a:lnTo>
                    <a:pt x="4215520" y="1658041"/>
                  </a:lnTo>
                  <a:lnTo>
                    <a:pt x="6323280" y="0"/>
                  </a:lnTo>
                  <a:lnTo>
                    <a:pt x="6706509" y="190553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715785" y="3930440"/>
              <a:ext cx="6898123" cy="1966717"/>
            </a:xfrm>
            <a:custGeom>
              <a:avLst/>
              <a:pathLst>
                <a:path w="6898123" h="1966717">
                  <a:moveTo>
                    <a:pt x="0" y="1412289"/>
                  </a:moveTo>
                  <a:lnTo>
                    <a:pt x="191614" y="1787695"/>
                  </a:lnTo>
                  <a:lnTo>
                    <a:pt x="4407134" y="0"/>
                  </a:lnTo>
                  <a:lnTo>
                    <a:pt x="6514894" y="1966717"/>
                  </a:lnTo>
                  <a:lnTo>
                    <a:pt x="6898123" y="1327835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862248" y="60990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077768" y="604027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185528" y="438223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568757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54976" y="527251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846590" y="564791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062110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7169871" y="582694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553100" y="51880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8055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236512" y="59709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36512" y="5478225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36512" y="4988684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36512" y="44971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36512" y="400441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43406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409238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294306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210452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717202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3" name="pt93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8513857" y="4147423"/>
              <a:ext cx="428595" cy="828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GOF035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8513857" y="4366933"/>
              <a:ext cx="428595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GOF040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8" name="pt98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10767" y="225183"/>
              <a:ext cx="3522464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Queen:Rapid_Conc:Corona:Amobo:QEE:18:-591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00492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39205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77918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16632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6712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29243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51773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331135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69848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08562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47275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85988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5447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17977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40508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6303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336936" y="813167"/>
              <a:ext cx="3026415" cy="2260195"/>
            </a:xfrm>
            <a:custGeom>
              <a:avLst/>
              <a:pathLst>
                <a:path w="3026415" h="2260195">
                  <a:moveTo>
                    <a:pt x="0" y="1903891"/>
                  </a:moveTo>
                  <a:lnTo>
                    <a:pt x="623085" y="1996061"/>
                  </a:lnTo>
                  <a:lnTo>
                    <a:pt x="2492342" y="0"/>
                  </a:lnTo>
                  <a:lnTo>
                    <a:pt x="2759378" y="2260195"/>
                  </a:lnTo>
                  <a:lnTo>
                    <a:pt x="3026415" y="99647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158911" y="2067687"/>
              <a:ext cx="3204439" cy="1147954"/>
            </a:xfrm>
            <a:custGeom>
              <a:avLst/>
              <a:pathLst>
                <a:path w="3204439" h="1147954">
                  <a:moveTo>
                    <a:pt x="0" y="1147954"/>
                  </a:moveTo>
                  <a:lnTo>
                    <a:pt x="1157158" y="0"/>
                  </a:lnTo>
                  <a:lnTo>
                    <a:pt x="2670366" y="4084"/>
                  </a:lnTo>
                  <a:lnTo>
                    <a:pt x="2937403" y="46554"/>
                  </a:lnTo>
                  <a:lnTo>
                    <a:pt x="3204439" y="988355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291784" y="267190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914869" y="276407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784126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051163" y="302821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318199" y="176448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098102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255261" y="19974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768468" y="200155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7035505" y="20440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302542" y="29858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95447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237908" y="326966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37908" y="265679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37908" y="204387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7908" y="143106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7908" y="81819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873708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099013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374005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568232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424849" y="623722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24849" y="556288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24849" y="488855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24849" y="421422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0671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29243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51773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24849" y="590005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24849" y="522572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24849" y="455138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24849" y="387705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95447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17977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40508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63038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336936" y="3930440"/>
              <a:ext cx="3026415" cy="2402474"/>
            </a:xfrm>
            <a:custGeom>
              <a:avLst/>
              <a:pathLst>
                <a:path w="3026415" h="2402474">
                  <a:moveTo>
                    <a:pt x="0" y="1826073"/>
                  </a:moveTo>
                  <a:lnTo>
                    <a:pt x="623085" y="1394422"/>
                  </a:lnTo>
                  <a:lnTo>
                    <a:pt x="2492342" y="0"/>
                  </a:lnTo>
                  <a:lnTo>
                    <a:pt x="2759378" y="2402474"/>
                  </a:lnTo>
                  <a:lnTo>
                    <a:pt x="3026415" y="190698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158911" y="4292365"/>
              <a:ext cx="3204439" cy="1717663"/>
            </a:xfrm>
            <a:custGeom>
              <a:avLst/>
              <a:pathLst>
                <a:path w="3204439" h="1717663">
                  <a:moveTo>
                    <a:pt x="0" y="1373038"/>
                  </a:moveTo>
                  <a:lnTo>
                    <a:pt x="1157158" y="0"/>
                  </a:lnTo>
                  <a:lnTo>
                    <a:pt x="2670366" y="1441229"/>
                  </a:lnTo>
                  <a:lnTo>
                    <a:pt x="2937403" y="1112763"/>
                  </a:lnTo>
                  <a:lnTo>
                    <a:pt x="3204439" y="1717663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291784" y="571136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914869" y="527971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784126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051163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318199" y="579227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098102" y="559518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255261" y="42221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768468" y="56633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035505" y="533491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7302542" y="593981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95447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8084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300063" y="585978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37908" y="518403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37908" y="450969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37908" y="383536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873708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099013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374005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568232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748978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4" name="tx84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1" name="pl91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6" name="pt96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8513857" y="4258297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ABF002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513857" y="4476661"/>
              <a:ext cx="428595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GOF025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1" name="pt101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48681" y="223248"/>
              <a:ext cx="344663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Sub:Rapid_Conc:Kasteel:Orycterope:NA:20:-19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19850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21616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23382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99351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4735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5011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4849" y="270733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172499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74265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666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12043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37427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62810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382583" y="813167"/>
              <a:ext cx="2975062" cy="1126552"/>
            </a:xfrm>
            <a:custGeom>
              <a:avLst/>
              <a:pathLst>
                <a:path w="2975062" h="1126552">
                  <a:moveTo>
                    <a:pt x="0" y="871106"/>
                  </a:moveTo>
                  <a:lnTo>
                    <a:pt x="2434141" y="1126552"/>
                  </a:lnTo>
                  <a:lnTo>
                    <a:pt x="2704601" y="432223"/>
                  </a:lnTo>
                  <a:lnTo>
                    <a:pt x="2975062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841663" y="1550386"/>
              <a:ext cx="3515982" cy="1665255"/>
            </a:xfrm>
            <a:custGeom>
              <a:avLst/>
              <a:pathLst>
                <a:path w="3515982" h="1665255">
                  <a:moveTo>
                    <a:pt x="0" y="1437567"/>
                  </a:moveTo>
                  <a:lnTo>
                    <a:pt x="540920" y="972465"/>
                  </a:lnTo>
                  <a:lnTo>
                    <a:pt x="2975062" y="1665255"/>
                  </a:lnTo>
                  <a:lnTo>
                    <a:pt x="3245522" y="1022605"/>
                  </a:lnTo>
                  <a:lnTo>
                    <a:pt x="3515982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337431" y="163912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771573" y="189456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7042033" y="120023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312493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780853" y="29177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321774" y="245263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755915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7026376" y="250277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7296836" y="14801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95675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66135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37908" y="266564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37908" y="168330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37908" y="70096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8583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039671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343193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565950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361298" y="620250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61298" y="532124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61298" y="443999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94285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21520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648755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298" y="576187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298" y="488061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1298" y="3999361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0667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0790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35138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62373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351548" y="3930440"/>
              <a:ext cx="2999504" cy="1668086"/>
            </a:xfrm>
            <a:custGeom>
              <a:avLst/>
              <a:pathLst>
                <a:path w="2999504" h="1668086">
                  <a:moveTo>
                    <a:pt x="0" y="1459445"/>
                  </a:moveTo>
                  <a:lnTo>
                    <a:pt x="2454140" y="1464803"/>
                  </a:lnTo>
                  <a:lnTo>
                    <a:pt x="2726822" y="1668086"/>
                  </a:lnTo>
                  <a:lnTo>
                    <a:pt x="299950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806184" y="3930484"/>
              <a:ext cx="3544869" cy="2402430"/>
            </a:xfrm>
            <a:custGeom>
              <a:avLst/>
              <a:pathLst>
                <a:path w="3544869" h="2402430">
                  <a:moveTo>
                    <a:pt x="0" y="1999453"/>
                  </a:moveTo>
                  <a:lnTo>
                    <a:pt x="545364" y="0"/>
                  </a:lnTo>
                  <a:lnTo>
                    <a:pt x="2999504" y="2402430"/>
                  </a:lnTo>
                  <a:lnTo>
                    <a:pt x="3272187" y="2106985"/>
                  </a:lnTo>
                  <a:lnTo>
                    <a:pt x="3544869" y="713442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306396" y="534473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760537" y="535009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7033219" y="55533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7305901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745375" y="585972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4290739" y="38602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744879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7017562" y="596725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7290244" y="457371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89757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362439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8055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236512" y="5721551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6512" y="484061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36512" y="39576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25915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998267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320305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56158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717202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78" name="pl78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86" name="pt86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8513857" y="4147477"/>
              <a:ext cx="42237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ORF005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513857" y="4366933"/>
              <a:ext cx="42237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ORF018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1" name="pt91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124088" y="225183"/>
              <a:ext cx="2895823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Sub:Rapid_Conc:Trolls:Curie:NA:3:-323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122572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0695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18817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16939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3511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1634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19756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17878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19756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tx14"/>
            <p:cNvSpPr/>
            <p:nvPr/>
          </p:nvSpPr>
          <p:spPr>
            <a:xfrm>
              <a:off x="64203" y="3396704"/>
              <a:ext cx="3418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27.950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2045426" y="3396704"/>
              <a:ext cx="3418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27.975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026650" y="3396704"/>
              <a:ext cx="3418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28.000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6007873" y="3396704"/>
              <a:ext cx="3418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28.025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654112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19" name="tx19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20" name="pl20"/>
            <p:cNvSpPr/>
            <p:nvPr/>
          </p:nvSpPr>
          <p:spPr>
            <a:xfrm>
              <a:off x="122572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0695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18817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16939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3511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21634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19756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17878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19756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64203" y="6513977"/>
              <a:ext cx="3418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27.950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045426" y="6513977"/>
              <a:ext cx="3418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27.975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026650" y="6513977"/>
              <a:ext cx="3418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28.000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007873" y="6513977"/>
              <a:ext cx="3418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28.025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654112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34" name="tx34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19251" y="223248"/>
              <a:ext cx="35054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Sub:Rapid_PreFirst:DarlingBrew:RuRu:NA:1:-26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98129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678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5430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4081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12732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41383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803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62454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91105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19756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48407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77058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05709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264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264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997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257274" y="3396649"/>
              <a:ext cx="16152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543782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830291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166486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421917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708426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994934" y="33966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654112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98129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2678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55430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84081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12732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41383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3803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62454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91105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19756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48407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77058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05709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5264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5264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79978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257274" y="6513922"/>
              <a:ext cx="16152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543782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830291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166486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421917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708426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994934" y="651392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654112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23381" y="223248"/>
              <a:ext cx="349723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Sub:Rapid_PreFirst:Firestone:Shorny:NA:10:-61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11419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22559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33699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3827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90847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77868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4888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266989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178129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89268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97337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84358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71378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5839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115319" y="2736184"/>
              <a:ext cx="2618284" cy="479457"/>
            </a:xfrm>
            <a:custGeom>
              <a:avLst/>
              <a:pathLst>
                <a:path w="2618284" h="479457">
                  <a:moveTo>
                    <a:pt x="0" y="479457"/>
                  </a:moveTo>
                  <a:lnTo>
                    <a:pt x="1645779" y="0"/>
                  </a:lnTo>
                  <a:lnTo>
                    <a:pt x="2468668" y="110283"/>
                  </a:lnTo>
                  <a:lnTo>
                    <a:pt x="2618284" y="468538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115319" y="813167"/>
              <a:ext cx="2618284" cy="2190413"/>
            </a:xfrm>
            <a:custGeom>
              <a:avLst/>
              <a:pathLst>
                <a:path w="2618284" h="2190413">
                  <a:moveTo>
                    <a:pt x="0" y="2190413"/>
                  </a:moveTo>
                  <a:lnTo>
                    <a:pt x="1645779" y="0"/>
                  </a:lnTo>
                  <a:lnTo>
                    <a:pt x="2468668" y="31558"/>
                  </a:lnTo>
                  <a:lnTo>
                    <a:pt x="2618284" y="54467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054510" y="293336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700289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7523178" y="77450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7672795" y="128762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070167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715946" y="26910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538836" y="28013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688452" y="31595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9260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1504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37908" y="262820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37908" y="173960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37908" y="85094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892613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762817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682707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521832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361298" y="609016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61298" y="524171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61298" y="4393274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97976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86533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75090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63647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298" y="566594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1298" y="481749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61298" y="396905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92254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80811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569368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757925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090305" y="3930440"/>
              <a:ext cx="2639796" cy="2402474"/>
            </a:xfrm>
            <a:custGeom>
              <a:avLst/>
              <a:pathLst>
                <a:path w="2639796" h="2402474">
                  <a:moveTo>
                    <a:pt x="0" y="74098"/>
                  </a:moveTo>
                  <a:lnTo>
                    <a:pt x="1659300" y="0"/>
                  </a:lnTo>
                  <a:lnTo>
                    <a:pt x="2488950" y="2051395"/>
                  </a:lnTo>
                  <a:lnTo>
                    <a:pt x="2639796" y="240247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5090305" y="5488652"/>
              <a:ext cx="2639796" cy="346557"/>
            </a:xfrm>
            <a:custGeom>
              <a:avLst/>
              <a:pathLst>
                <a:path w="2639796" h="346557">
                  <a:moveTo>
                    <a:pt x="0" y="170987"/>
                  </a:moveTo>
                  <a:lnTo>
                    <a:pt x="1659300" y="157399"/>
                  </a:lnTo>
                  <a:lnTo>
                    <a:pt x="2488950" y="346557"/>
                  </a:lnTo>
                  <a:lnTo>
                    <a:pt x="2639796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029495" y="55894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688796" y="557583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7518446" y="576499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7669291" y="541843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045153" y="395938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704453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7534103" y="593668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7684949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8666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09289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8055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236512" y="562561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6512" y="477575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36512" y="3929052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841785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727354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662609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51710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717202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224812" y="2275678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78" name="pl78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246757" y="27933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8513857" y="2532615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8513857" y="2752071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24812" y="3165811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86" name="pt86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8513857" y="4147477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SOF002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513857" y="4366933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SOF006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1" name="pt91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8513857" y="5060516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90949" y="253386"/>
              <a:ext cx="3362101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Sub:NoEviction:DevilsPeak:DaVinci:NA:14:-82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0245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199302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08359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14106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22461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30815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39170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244773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153830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8284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6638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34993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776956" y="813167"/>
              <a:ext cx="1979367" cy="2402474"/>
            </a:xfrm>
            <a:custGeom>
              <a:avLst/>
              <a:pathLst>
                <a:path w="1979367" h="2402474">
                  <a:moveTo>
                    <a:pt x="0" y="2202018"/>
                  </a:moveTo>
                  <a:lnTo>
                    <a:pt x="572974" y="2402474"/>
                  </a:lnTo>
                  <a:lnTo>
                    <a:pt x="1354304" y="1445358"/>
                  </a:lnTo>
                  <a:lnTo>
                    <a:pt x="1875190" y="0"/>
                  </a:lnTo>
                  <a:lnTo>
                    <a:pt x="1979367" y="175935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776956" y="2550794"/>
              <a:ext cx="1979367" cy="412848"/>
            </a:xfrm>
            <a:custGeom>
              <a:avLst/>
              <a:pathLst>
                <a:path w="1979367" h="412848">
                  <a:moveTo>
                    <a:pt x="0" y="412848"/>
                  </a:moveTo>
                  <a:lnTo>
                    <a:pt x="572974" y="324197"/>
                  </a:lnTo>
                  <a:lnTo>
                    <a:pt x="1354304" y="73281"/>
                  </a:lnTo>
                  <a:lnTo>
                    <a:pt x="1875190" y="0"/>
                  </a:lnTo>
                  <a:lnTo>
                    <a:pt x="1979367" y="11634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5731804" y="297003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304779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7086108" y="221337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7606994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711172" y="25273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716146" y="289342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289121" y="28047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7070451" y="255385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7591337" y="24805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7695514" y="25969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88062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0786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37908" y="240604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37908" y="149661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10207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185621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318853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361298" y="628684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61298" y="582166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61298" y="5356484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61298" y="4891304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61298" y="4426124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1298" y="396094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0834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18406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28472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38539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1298" y="605425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61298" y="558907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61298" y="5123894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61298" y="4658714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61298" y="419353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13373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23439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33505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757377" y="3930440"/>
              <a:ext cx="1995630" cy="1979401"/>
            </a:xfrm>
            <a:custGeom>
              <a:avLst/>
              <a:pathLst>
                <a:path w="1995630" h="1979401">
                  <a:moveTo>
                    <a:pt x="0" y="0"/>
                  </a:moveTo>
                  <a:lnTo>
                    <a:pt x="577682" y="1540332"/>
                  </a:lnTo>
                  <a:lnTo>
                    <a:pt x="1365431" y="1979401"/>
                  </a:lnTo>
                  <a:lnTo>
                    <a:pt x="1890596" y="364584"/>
                  </a:lnTo>
                  <a:lnTo>
                    <a:pt x="1995630" y="167927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757377" y="5545305"/>
              <a:ext cx="1995630" cy="787609"/>
            </a:xfrm>
            <a:custGeom>
              <a:avLst/>
              <a:pathLst>
                <a:path w="1995630" h="787609">
                  <a:moveTo>
                    <a:pt x="0" y="787609"/>
                  </a:moveTo>
                  <a:lnTo>
                    <a:pt x="577682" y="119173"/>
                  </a:lnTo>
                  <a:lnTo>
                    <a:pt x="1365431" y="577316"/>
                  </a:lnTo>
                  <a:lnTo>
                    <a:pt x="1890596" y="0"/>
                  </a:lnTo>
                  <a:lnTo>
                    <a:pt x="1995630" y="55495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712225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6289907" y="542562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7077656" y="586468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7602822" y="424987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7707855" y="556456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696567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274250" y="55942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7061999" y="60524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7587164" y="54750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7692198" y="60300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82081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02870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8055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236512" y="6012509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6512" y="5549074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36512" y="5083621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36512" y="461702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36512" y="4154570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052969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153632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6303981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717202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1" name="tx81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224812" y="2385406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8513857" y="2620078"/>
              <a:ext cx="403820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InGroup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89" name="pt89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8273730" y="42297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8513857" y="4038841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DVF048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513857" y="4258297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DVF061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224812" y="4694042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4" name="pt94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8513857" y="4950788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86100" y="253386"/>
              <a:ext cx="2971800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Sub:NoEviction:Lion:Bennett:NA:25:-631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520175" y="316844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20175" y="251948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20175" y="187052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20175" y="122155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1966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19739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67511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15284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63056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10829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20175" y="284396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20175" y="219500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20175" y="154603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20175" y="897074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45853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93625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41397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89170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36942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67440" y="813167"/>
              <a:ext cx="6649759" cy="2402474"/>
            </a:xfrm>
            <a:custGeom>
              <a:avLst/>
              <a:pathLst>
                <a:path w="6649759" h="2402474">
                  <a:moveTo>
                    <a:pt x="0" y="2402474"/>
                  </a:moveTo>
                  <a:lnTo>
                    <a:pt x="2068814" y="0"/>
                  </a:lnTo>
                  <a:lnTo>
                    <a:pt x="4285400" y="1066695"/>
                  </a:lnTo>
                  <a:lnTo>
                    <a:pt x="6354215" y="1717888"/>
                  </a:lnTo>
                  <a:lnTo>
                    <a:pt x="6649759" y="208628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67440" y="1850829"/>
              <a:ext cx="6649759" cy="1004476"/>
            </a:xfrm>
            <a:custGeom>
              <a:avLst/>
              <a:pathLst>
                <a:path w="6649759" h="1004476">
                  <a:moveTo>
                    <a:pt x="0" y="693539"/>
                  </a:moveTo>
                  <a:lnTo>
                    <a:pt x="2068814" y="1004476"/>
                  </a:lnTo>
                  <a:lnTo>
                    <a:pt x="4285400" y="309088"/>
                  </a:lnTo>
                  <a:lnTo>
                    <a:pt x="6354215" y="271667"/>
                  </a:lnTo>
                  <a:lnTo>
                    <a:pt x="6649759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822288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891103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107689" y="183471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176504" y="248590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472048" y="285430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806631" y="247415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875445" y="27850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092032" y="208970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7160846" y="205227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456391" y="178061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81274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302183" y="280227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02183" y="215331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02183" y="1505710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40028" y="85538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37776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905177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351823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82954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7307272" y="33966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796641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361298" y="606511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1298" y="536414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61298" y="466316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61298" y="396219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6494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207339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58185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09030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59876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10721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61298" y="641560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361298" y="5714631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361298" y="501365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61298" y="431268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31916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82762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33607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84453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35298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15785" y="3930440"/>
              <a:ext cx="6788047" cy="2402474"/>
            </a:xfrm>
            <a:custGeom>
              <a:avLst/>
              <a:pathLst>
                <a:path w="6788047" h="2402474">
                  <a:moveTo>
                    <a:pt x="0" y="2402474"/>
                  </a:moveTo>
                  <a:lnTo>
                    <a:pt x="2111837" y="0"/>
                  </a:lnTo>
                  <a:lnTo>
                    <a:pt x="4374519" y="2134017"/>
                  </a:lnTo>
                  <a:lnTo>
                    <a:pt x="6486356" y="2044922"/>
                  </a:lnTo>
                  <a:lnTo>
                    <a:pt x="6788047" y="142487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15785" y="5633773"/>
              <a:ext cx="6788047" cy="525056"/>
            </a:xfrm>
            <a:custGeom>
              <a:avLst/>
              <a:pathLst>
                <a:path w="6788047" h="525056">
                  <a:moveTo>
                    <a:pt x="0" y="525056"/>
                  </a:moveTo>
                  <a:lnTo>
                    <a:pt x="2111837" y="0"/>
                  </a:lnTo>
                  <a:lnTo>
                    <a:pt x="4374519" y="433443"/>
                  </a:lnTo>
                  <a:lnTo>
                    <a:pt x="6486356" y="240583"/>
                  </a:lnTo>
                  <a:lnTo>
                    <a:pt x="6788047" y="31329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670633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782470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045153" y="601930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7156990" y="593021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7458681" y="531016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54976" y="608861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2766813" y="55635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029495" y="59970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7141332" y="58041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7443023" y="587685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8055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236512" y="637527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36512" y="5674631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36512" y="497196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36512" y="427098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238403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796544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273921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782376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290831" y="651392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717202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90" name="tx90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224812" y="2385406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8513857" y="2620078"/>
              <a:ext cx="403820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InGroup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5" name="pl95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8" name="pt98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8273730" y="42297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8513857" y="4038841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BEF006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513857" y="4258242"/>
              <a:ext cx="40382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BEF036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8224812" y="4694042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3" name="pt103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8513857" y="4950788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67409" y="225183"/>
              <a:ext cx="3209180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Queen:Rapid_Conc:Stella:Milou:QOR:16:-93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316484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53387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90289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27192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4106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2461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30815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39170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84936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21838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58740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95643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8284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6638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34993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776956" y="813167"/>
              <a:ext cx="1979367" cy="2402474"/>
            </a:xfrm>
            <a:custGeom>
              <a:avLst/>
              <a:pathLst>
                <a:path w="1979367" h="2402474">
                  <a:moveTo>
                    <a:pt x="0" y="657259"/>
                  </a:moveTo>
                  <a:lnTo>
                    <a:pt x="572974" y="2402474"/>
                  </a:lnTo>
                  <a:lnTo>
                    <a:pt x="1354304" y="857299"/>
                  </a:lnTo>
                  <a:lnTo>
                    <a:pt x="1875190" y="0"/>
                  </a:lnTo>
                  <a:lnTo>
                    <a:pt x="1979367" y="821486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620690" y="1032221"/>
              <a:ext cx="2135633" cy="1785377"/>
            </a:xfrm>
            <a:custGeom>
              <a:avLst/>
              <a:pathLst>
                <a:path w="2135633" h="1785377">
                  <a:moveTo>
                    <a:pt x="0" y="1573577"/>
                  </a:moveTo>
                  <a:lnTo>
                    <a:pt x="729240" y="1785377"/>
                  </a:lnTo>
                  <a:lnTo>
                    <a:pt x="1510570" y="501907"/>
                  </a:lnTo>
                  <a:lnTo>
                    <a:pt x="2031456" y="1011839"/>
                  </a:lnTo>
                  <a:lnTo>
                    <a:pt x="2135633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559880" y="253558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6289121" y="274738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7070451" y="146391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7591337" y="19738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7695514" y="9620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731804" y="14252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304779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086108" y="16253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606994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711172" y="158950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8062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5056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300063" y="280908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37908" y="217669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37908" y="154571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7908" y="91474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10207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185621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318853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44" name="pl44"/>
            <p:cNvSpPr/>
            <p:nvPr/>
          </p:nvSpPr>
          <p:spPr>
            <a:xfrm>
              <a:off x="361298" y="631578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298" y="558250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298" y="484921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298" y="411592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0834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18406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28472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738539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61298" y="594914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61298" y="521585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61298" y="448256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213373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23439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633505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757377" y="3930440"/>
              <a:ext cx="1995630" cy="1934972"/>
            </a:xfrm>
            <a:custGeom>
              <a:avLst/>
              <a:pathLst>
                <a:path w="1995630" h="1934972">
                  <a:moveTo>
                    <a:pt x="0" y="1881681"/>
                  </a:moveTo>
                  <a:lnTo>
                    <a:pt x="577682" y="1934972"/>
                  </a:lnTo>
                  <a:lnTo>
                    <a:pt x="1365431" y="1228738"/>
                  </a:lnTo>
                  <a:lnTo>
                    <a:pt x="1890596" y="0"/>
                  </a:lnTo>
                  <a:lnTo>
                    <a:pt x="1995630" y="1869996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599827" y="5508363"/>
              <a:ext cx="2153179" cy="824551"/>
            </a:xfrm>
            <a:custGeom>
              <a:avLst/>
              <a:pathLst>
                <a:path w="2153179" h="824551">
                  <a:moveTo>
                    <a:pt x="0" y="28897"/>
                  </a:moveTo>
                  <a:lnTo>
                    <a:pt x="735232" y="424715"/>
                  </a:lnTo>
                  <a:lnTo>
                    <a:pt x="1522980" y="0"/>
                  </a:lnTo>
                  <a:lnTo>
                    <a:pt x="2048146" y="824551"/>
                  </a:lnTo>
                  <a:lnTo>
                    <a:pt x="2153179" y="14339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539018" y="54670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274250" y="58628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7061999" y="543814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7587164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7692198" y="55815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712225" y="57669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289907" y="58202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077656" y="511402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7602822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707855" y="575528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2081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45101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8055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236512" y="5907397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36512" y="517416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36512" y="444087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052969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153632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303981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717202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0" name="tx80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2" name="pl82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2" name="pt92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8513857" y="4258297"/>
              <a:ext cx="37888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MIF008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513857" y="4476716"/>
              <a:ext cx="397544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TSF048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7" name="pt97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624360" y="223248"/>
              <a:ext cx="3895278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Queen:Rapid_PreFirst:Bitburger:Marabou:QEE:17:-35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1511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09393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27275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99351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4735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5011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4849" y="332570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250452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168334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86216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666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12043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37427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62810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02276" y="2883009"/>
              <a:ext cx="3155368" cy="332632"/>
            </a:xfrm>
            <a:custGeom>
              <a:avLst/>
              <a:pathLst>
                <a:path w="3155368" h="332632">
                  <a:moveTo>
                    <a:pt x="0" y="0"/>
                  </a:moveTo>
                  <a:lnTo>
                    <a:pt x="1081840" y="332632"/>
                  </a:lnTo>
                  <a:lnTo>
                    <a:pt x="2614448" y="159742"/>
                  </a:lnTo>
                  <a:lnTo>
                    <a:pt x="2884908" y="49522"/>
                  </a:lnTo>
                  <a:lnTo>
                    <a:pt x="3155368" y="30371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02276" y="813167"/>
              <a:ext cx="3155368" cy="1717176"/>
            </a:xfrm>
            <a:custGeom>
              <a:avLst/>
              <a:pathLst>
                <a:path w="3155368" h="1717176">
                  <a:moveTo>
                    <a:pt x="0" y="1520305"/>
                  </a:moveTo>
                  <a:lnTo>
                    <a:pt x="2614448" y="1717176"/>
                  </a:lnTo>
                  <a:lnTo>
                    <a:pt x="2884908" y="1609787"/>
                  </a:lnTo>
                  <a:lnTo>
                    <a:pt x="3155368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141467" y="226325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6755915" y="24601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7026376" y="235273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7296836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157124" y="283785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5238965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771573" y="299760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042033" y="288738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312493" y="314156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5675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21890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300063" y="328401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37908" y="246283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37908" y="164165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37908" y="82041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8583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039671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343193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565950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361298" y="6146157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1298" y="543550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1298" y="472485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1298" y="401421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94285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21520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648755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61298" y="579083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61298" y="5080184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61298" y="436953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0667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0790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35138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62373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169760" y="4163660"/>
              <a:ext cx="3181292" cy="1297227"/>
            </a:xfrm>
            <a:custGeom>
              <a:avLst/>
              <a:pathLst>
                <a:path w="3181292" h="1297227">
                  <a:moveTo>
                    <a:pt x="0" y="206094"/>
                  </a:moveTo>
                  <a:lnTo>
                    <a:pt x="1090729" y="954990"/>
                  </a:lnTo>
                  <a:lnTo>
                    <a:pt x="2635928" y="966548"/>
                  </a:lnTo>
                  <a:lnTo>
                    <a:pt x="2908610" y="0"/>
                  </a:lnTo>
                  <a:lnTo>
                    <a:pt x="3181292" y="1297227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169760" y="3930440"/>
              <a:ext cx="3181292" cy="2402474"/>
            </a:xfrm>
            <a:custGeom>
              <a:avLst/>
              <a:pathLst>
                <a:path w="3181292" h="2402474">
                  <a:moveTo>
                    <a:pt x="0" y="0"/>
                  </a:moveTo>
                  <a:lnTo>
                    <a:pt x="2635928" y="1421653"/>
                  </a:lnTo>
                  <a:lnTo>
                    <a:pt x="2908610" y="2402474"/>
                  </a:lnTo>
                  <a:lnTo>
                    <a:pt x="3181292" y="183407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108951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744879" y="528187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7017562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7290244" y="56942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124608" y="432460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215337" y="507349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760537" y="508505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033219" y="411850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305901" y="541573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89757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17009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8055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236512" y="5749086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36512" y="5040184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36512" y="432926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25915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-50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998267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-25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320305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56158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717202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1" name="pl81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1" name="pt91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8513857" y="4258297"/>
              <a:ext cx="41615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DRF004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8513857" y="4477753"/>
              <a:ext cx="42237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MBF004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96" name="pt96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641103" y="225183"/>
              <a:ext cx="3861792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Queen:Rapid_PreFirst:Chouffe:PlakaPlaka:QEE:7:-26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9267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32892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66518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00144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89748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93573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97398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01223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332454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66079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99705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33331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7836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91661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95486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9931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731911" y="813167"/>
              <a:ext cx="3770763" cy="1962213"/>
            </a:xfrm>
            <a:custGeom>
              <a:avLst/>
              <a:pathLst>
                <a:path w="3770763" h="1962213">
                  <a:moveTo>
                    <a:pt x="0" y="1962213"/>
                  </a:moveTo>
                  <a:lnTo>
                    <a:pt x="1222950" y="1894625"/>
                  </a:lnTo>
                  <a:lnTo>
                    <a:pt x="2853551" y="1388016"/>
                  </a:lnTo>
                  <a:lnTo>
                    <a:pt x="3566938" y="0"/>
                  </a:lnTo>
                  <a:lnTo>
                    <a:pt x="3770763" y="113128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528086" y="3134254"/>
              <a:ext cx="3974588" cy="81387"/>
            </a:xfrm>
            <a:custGeom>
              <a:avLst/>
              <a:pathLst>
                <a:path w="3974588" h="81387">
                  <a:moveTo>
                    <a:pt x="0" y="0"/>
                  </a:moveTo>
                  <a:lnTo>
                    <a:pt x="1426775" y="45351"/>
                  </a:lnTo>
                  <a:lnTo>
                    <a:pt x="3057376" y="60311"/>
                  </a:lnTo>
                  <a:lnTo>
                    <a:pt x="3770763" y="61335"/>
                  </a:lnTo>
                  <a:lnTo>
                    <a:pt x="3974588" y="81387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686759" y="273022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909709" y="266264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540310" y="215603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253698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457523" y="189930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467276" y="306403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894052" y="31093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524652" y="312434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7238040" y="312537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441865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98027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30513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300063" y="32828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37908" y="261910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7908" y="195536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7908" y="1292985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79759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83584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923783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930956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361298" y="598798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298" y="525661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298" y="4525250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84603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90103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95602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01102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61298" y="635367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61298" y="562230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61298" y="489093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61298" y="415956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1853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87353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92852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98352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695530" y="4612233"/>
              <a:ext cx="3801743" cy="1720681"/>
            </a:xfrm>
            <a:custGeom>
              <a:avLst/>
              <a:pathLst>
                <a:path w="3801743" h="1720681">
                  <a:moveTo>
                    <a:pt x="0" y="185129"/>
                  </a:moveTo>
                  <a:lnTo>
                    <a:pt x="1232998" y="1720681"/>
                  </a:lnTo>
                  <a:lnTo>
                    <a:pt x="2876995" y="0"/>
                  </a:lnTo>
                  <a:lnTo>
                    <a:pt x="3596244" y="1646610"/>
                  </a:lnTo>
                  <a:lnTo>
                    <a:pt x="3801743" y="34546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3490031" y="3930440"/>
              <a:ext cx="4007243" cy="1701330"/>
            </a:xfrm>
            <a:custGeom>
              <a:avLst/>
              <a:pathLst>
                <a:path w="4007243" h="1701330">
                  <a:moveTo>
                    <a:pt x="0" y="1525305"/>
                  </a:moveTo>
                  <a:lnTo>
                    <a:pt x="1438497" y="1701330"/>
                  </a:lnTo>
                  <a:lnTo>
                    <a:pt x="3082495" y="455620"/>
                  </a:lnTo>
                  <a:lnTo>
                    <a:pt x="3801743" y="0"/>
                  </a:lnTo>
                  <a:lnTo>
                    <a:pt x="4007243" y="273751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650378" y="475221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883376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527374" y="456708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246622" y="621369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452122" y="491254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3429221" y="53855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867719" y="556155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511716" y="43158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230965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7436465" y="413397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92128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25703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8055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236512" y="6311926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36512" y="5582303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36512" y="485066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36512" y="411787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37771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792767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897450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921369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717202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5" name="tx85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7" name="pt97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513857" y="4258297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PPF008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513857" y="4477753"/>
              <a:ext cx="4347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WEF005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2" name="pt102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16473" y="225183"/>
              <a:ext cx="3311053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Queen:Slow_PostFirst:Tusker:Kori:QEE:4:-37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15631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71368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6426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01484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781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63839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8897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93955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792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1039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7997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6" name="tx16"/>
            <p:cNvSpPr/>
            <p:nvPr/>
          </p:nvSpPr>
          <p:spPr>
            <a:xfrm>
              <a:off x="407046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2557628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757896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6877400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654112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21" name="tx21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22" name="pl22"/>
            <p:cNvSpPr/>
            <p:nvPr/>
          </p:nvSpPr>
          <p:spPr>
            <a:xfrm>
              <a:off x="15631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71368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86426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01484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8781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3839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78897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93955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1792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1039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79978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407046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557628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757896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877400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654112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662349" y="223248"/>
              <a:ext cx="3819301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Queen:Slow_Conc:BlackLabel:The Maags:QEE:5:-64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3045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28767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64489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00212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3932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01090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8248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95406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325184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60906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96628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32350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511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99669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96827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93985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311079" y="813167"/>
              <a:ext cx="2300175" cy="1931771"/>
            </a:xfrm>
            <a:custGeom>
              <a:avLst/>
              <a:pathLst>
                <a:path w="2300175" h="1931771">
                  <a:moveTo>
                    <a:pt x="0" y="0"/>
                  </a:moveTo>
                  <a:lnTo>
                    <a:pt x="657192" y="1931771"/>
                  </a:lnTo>
                  <a:lnTo>
                    <a:pt x="1708701" y="202066"/>
                  </a:lnTo>
                  <a:lnTo>
                    <a:pt x="2168736" y="1082014"/>
                  </a:lnTo>
                  <a:lnTo>
                    <a:pt x="2300175" y="76116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048202" y="1814312"/>
              <a:ext cx="2563052" cy="1401329"/>
            </a:xfrm>
            <a:custGeom>
              <a:avLst/>
              <a:pathLst>
                <a:path w="2563052" h="1401329">
                  <a:moveTo>
                    <a:pt x="0" y="821551"/>
                  </a:moveTo>
                  <a:lnTo>
                    <a:pt x="920070" y="0"/>
                  </a:lnTo>
                  <a:lnTo>
                    <a:pt x="1971578" y="410271"/>
                  </a:lnTo>
                  <a:lnTo>
                    <a:pt x="2431614" y="1401329"/>
                  </a:lnTo>
                  <a:lnTo>
                    <a:pt x="2563052" y="140024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265927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923120" y="269978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974629" y="97008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434664" y="185002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566102" y="152918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987392" y="25656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907462" y="17440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958971" y="21543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7419006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550445" y="314433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90788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76223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300063" y="321014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37908" y="256737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7908" y="19245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7908" y="128176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944350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-60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915929" y="3396649"/>
              <a:ext cx="16152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937194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877695" y="33966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361298" y="6285386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1298" y="5532275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1298" y="4779163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1298" y="4026052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98082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96859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95637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694415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61298" y="5908831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61298" y="5155719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61298" y="4402608"/>
              <a:ext cx="7798712" cy="0"/>
            </a:xfrm>
            <a:custGeom>
              <a:avLst/>
              <a:pathLst>
                <a:path w="7798712" h="0">
                  <a:moveTo>
                    <a:pt x="0" y="0"/>
                  </a:moveTo>
                  <a:lnTo>
                    <a:pt x="7798712" y="0"/>
                  </a:lnTo>
                  <a:lnTo>
                    <a:pt x="77987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97471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396248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595026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93804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287672" y="5015691"/>
              <a:ext cx="2319073" cy="1317223"/>
            </a:xfrm>
            <a:custGeom>
              <a:avLst/>
              <a:pathLst>
                <a:path w="2319073" h="1317223">
                  <a:moveTo>
                    <a:pt x="0" y="834613"/>
                  </a:moveTo>
                  <a:lnTo>
                    <a:pt x="662592" y="1148973"/>
                  </a:lnTo>
                  <a:lnTo>
                    <a:pt x="1722740" y="1317223"/>
                  </a:lnTo>
                  <a:lnTo>
                    <a:pt x="2186554" y="1104739"/>
                  </a:lnTo>
                  <a:lnTo>
                    <a:pt x="2319073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022636" y="3930440"/>
              <a:ext cx="2584110" cy="2171654"/>
            </a:xfrm>
            <a:custGeom>
              <a:avLst/>
              <a:pathLst>
                <a:path w="2584110" h="2171654">
                  <a:moveTo>
                    <a:pt x="0" y="1997776"/>
                  </a:moveTo>
                  <a:lnTo>
                    <a:pt x="927629" y="0"/>
                  </a:lnTo>
                  <a:lnTo>
                    <a:pt x="1987777" y="2171654"/>
                  </a:lnTo>
                  <a:lnTo>
                    <a:pt x="2451591" y="1889885"/>
                  </a:lnTo>
                  <a:lnTo>
                    <a:pt x="2584110" y="202706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242521" y="580515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905113" y="61195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965261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429075" y="607527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561594" y="497054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961826" y="585799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889456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949603" y="60318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413418" y="575010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7545936" y="588728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4830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170967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80552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236512" y="5867084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36512" y="511402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36512" y="436091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893946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-60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881724" y="6513922"/>
              <a:ext cx="16152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919187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875886" y="651392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717202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4" name="tx84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6" name="pl86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1" name="pl91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6" name="pt96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8513857" y="4258297"/>
              <a:ext cx="41609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TMF002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513857" y="4477698"/>
              <a:ext cx="38515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Z3F043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1" name="pt101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75743" y="225183"/>
              <a:ext cx="3192512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Queen:Slow_Conc:Leffe:Erotics:QEE:24:-71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1354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23465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55577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87689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8759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95448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82138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68827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325298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57409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89521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21633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2104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88793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75482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62172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821383" y="813167"/>
              <a:ext cx="2862569" cy="2402474"/>
            </a:xfrm>
            <a:custGeom>
              <a:avLst/>
              <a:pathLst>
                <a:path w="2862569" h="2402474">
                  <a:moveTo>
                    <a:pt x="0" y="1331596"/>
                  </a:moveTo>
                  <a:lnTo>
                    <a:pt x="933446" y="1522147"/>
                  </a:lnTo>
                  <a:lnTo>
                    <a:pt x="1866893" y="1703217"/>
                  </a:lnTo>
                  <a:lnTo>
                    <a:pt x="2738110" y="2402474"/>
                  </a:lnTo>
                  <a:lnTo>
                    <a:pt x="2738110" y="1172906"/>
                  </a:lnTo>
                  <a:lnTo>
                    <a:pt x="2862569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821383" y="3048407"/>
              <a:ext cx="2862569" cy="165085"/>
            </a:xfrm>
            <a:custGeom>
              <a:avLst/>
              <a:pathLst>
                <a:path w="2862569" h="165085">
                  <a:moveTo>
                    <a:pt x="0" y="0"/>
                  </a:moveTo>
                  <a:lnTo>
                    <a:pt x="933446" y="165085"/>
                  </a:lnTo>
                  <a:lnTo>
                    <a:pt x="1866893" y="163431"/>
                  </a:lnTo>
                  <a:lnTo>
                    <a:pt x="2489191" y="157033"/>
                  </a:lnTo>
                  <a:lnTo>
                    <a:pt x="2862569" y="124551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776231" y="209961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709678" y="229016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6643124" y="24712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514341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514341" y="194092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638801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4760573" y="297819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694020" y="31432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627467" y="314162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7249765" y="313522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623143" y="310274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90090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33651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8084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300063" y="321128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7908" y="253235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7908" y="185352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37908" y="117464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940279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-60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807172" y="3396649"/>
              <a:ext cx="16152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723752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7559567" y="33966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748978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424849" y="623339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24849" y="521941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24849" y="4205437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08759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95448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82138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668827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24849" y="572640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24849" y="471242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02104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388793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75482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62172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21383" y="5274168"/>
              <a:ext cx="2862569" cy="939143"/>
            </a:xfrm>
            <a:custGeom>
              <a:avLst/>
              <a:pathLst>
                <a:path w="2862569" h="939143">
                  <a:moveTo>
                    <a:pt x="0" y="746640"/>
                  </a:moveTo>
                  <a:lnTo>
                    <a:pt x="933446" y="792243"/>
                  </a:lnTo>
                  <a:lnTo>
                    <a:pt x="1866893" y="939143"/>
                  </a:lnTo>
                  <a:lnTo>
                    <a:pt x="2738110" y="0"/>
                  </a:lnTo>
                  <a:lnTo>
                    <a:pt x="2738110" y="802706"/>
                  </a:lnTo>
                  <a:lnTo>
                    <a:pt x="2862569" y="77122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821383" y="3930440"/>
              <a:ext cx="2862569" cy="2402474"/>
            </a:xfrm>
            <a:custGeom>
              <a:avLst/>
              <a:pathLst>
                <a:path w="2862569" h="2402474">
                  <a:moveTo>
                    <a:pt x="0" y="410858"/>
                  </a:moveTo>
                  <a:lnTo>
                    <a:pt x="933446" y="2402474"/>
                  </a:lnTo>
                  <a:lnTo>
                    <a:pt x="1866893" y="294967"/>
                  </a:lnTo>
                  <a:lnTo>
                    <a:pt x="2489191" y="1182863"/>
                  </a:lnTo>
                  <a:lnTo>
                    <a:pt x="2862569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776231" y="597565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709678" y="60212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643124" y="61681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514341" y="522901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514341" y="603172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7638801" y="530613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760573" y="427108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694020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627467" y="415519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7249765" y="504308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7623143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90090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133651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80841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300063" y="568613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37908" y="467073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940279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-60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807172" y="6513922"/>
              <a:ext cx="16152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723752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559567" y="651392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748978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5" name="pl85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5" name="pt95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8513857" y="4258297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ERF002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8513857" y="4476716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KGF002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0" name="pt100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3026680" y="225183"/>
              <a:ext cx="3090639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Queen:Slow_Conc:Licher:RuRu:QEE:2:-26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98129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678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5430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4081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12732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41383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3803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62454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91105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19756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48407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77058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05709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5264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5264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997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257274" y="3396649"/>
              <a:ext cx="16152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543782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830291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166486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421917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708426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994934" y="33966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654112" y="3509299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98129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26780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55430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84081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12732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41383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3803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62454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91105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19756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48407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77058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05709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5264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5264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79978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A52A2A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257274" y="6513922"/>
              <a:ext cx="161528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543782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830291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166486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421917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708426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994934" y="651392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654112" y="6626571"/>
              <a:ext cx="108690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UrineIsol_DayDiff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2024-08-20T10:53:24Z</dcterms:modified>
  <cp:category/>
</cp:coreProperties>
</file>