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74280" y="223248"/>
              <a:ext cx="339543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Queen:Rapid_Conc:Angol:DaVinci:QOR:13:-82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0197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27462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64728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01993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987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651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315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980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58829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196095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133360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70626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23194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983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648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96534" y="3213795"/>
              <a:ext cx="1963105" cy="1846"/>
            </a:xfrm>
            <a:custGeom>
              <a:avLst/>
              <a:pathLst>
                <a:path w="1963105" h="1846">
                  <a:moveTo>
                    <a:pt x="0" y="1846"/>
                  </a:moveTo>
                  <a:lnTo>
                    <a:pt x="568267" y="1108"/>
                  </a:lnTo>
                  <a:lnTo>
                    <a:pt x="1343177" y="0"/>
                  </a:lnTo>
                  <a:lnTo>
                    <a:pt x="1859784" y="1846"/>
                  </a:lnTo>
                  <a:lnTo>
                    <a:pt x="1963105" y="87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41552" y="813167"/>
              <a:ext cx="2118087" cy="2243484"/>
            </a:xfrm>
            <a:custGeom>
              <a:avLst/>
              <a:pathLst>
                <a:path w="2118087" h="2243484">
                  <a:moveTo>
                    <a:pt x="0" y="2243484"/>
                  </a:moveTo>
                  <a:lnTo>
                    <a:pt x="723249" y="1828528"/>
                  </a:lnTo>
                  <a:lnTo>
                    <a:pt x="1498159" y="1930943"/>
                  </a:lnTo>
                  <a:lnTo>
                    <a:pt x="2014766" y="384014"/>
                  </a:lnTo>
                  <a:lnTo>
                    <a:pt x="211808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580743" y="29864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303993" y="25714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078903" y="26738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595509" y="11269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698831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5138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19650" y="316975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094560" y="316864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61116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714488" y="316951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404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1286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113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01458" y="254655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1458" y="19192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1458" y="12919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9303" y="66457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51184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1761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33372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780753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456624" y="601565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6624" y="533074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6624" y="464583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56624" y="396091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1699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2448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3198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3948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6624" y="63581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56624" y="567320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56624" y="498828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56624" y="430337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073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823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3573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786745" y="6238913"/>
              <a:ext cx="1971236" cy="94001"/>
            </a:xfrm>
            <a:custGeom>
              <a:avLst/>
              <a:pathLst>
                <a:path w="1971236" h="94001">
                  <a:moveTo>
                    <a:pt x="0" y="3860"/>
                  </a:moveTo>
                  <a:lnTo>
                    <a:pt x="570621" y="0"/>
                  </a:lnTo>
                  <a:lnTo>
                    <a:pt x="1348741" y="84925"/>
                  </a:lnTo>
                  <a:lnTo>
                    <a:pt x="1867487" y="94001"/>
                  </a:lnTo>
                  <a:lnTo>
                    <a:pt x="1971236" y="2734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631121" y="3930440"/>
              <a:ext cx="2126860" cy="2306344"/>
            </a:xfrm>
            <a:custGeom>
              <a:avLst/>
              <a:pathLst>
                <a:path w="2126860" h="2306344">
                  <a:moveTo>
                    <a:pt x="0" y="2306344"/>
                  </a:moveTo>
                  <a:lnTo>
                    <a:pt x="726245" y="2149810"/>
                  </a:lnTo>
                  <a:lnTo>
                    <a:pt x="1504364" y="1428759"/>
                  </a:lnTo>
                  <a:lnTo>
                    <a:pt x="2023111" y="1694661"/>
                  </a:lnTo>
                  <a:lnTo>
                    <a:pt x="21268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570312" y="61665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296557" y="60100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074677" y="52889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593423" y="55548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697173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741593" y="61976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12214" y="61937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090334" y="62786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609081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712830" y="62211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105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036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098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38632" y="63164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8632" y="563151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8632" y="49465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8632" y="426168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126630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0161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326288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64865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4148569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4368025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WAF002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89448" y="223248"/>
              <a:ext cx="35651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Queen:Slow_PreFirst:Corbeau:Shorny:QEE:9:-61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56624" y="279126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6624" y="194250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6624" y="109373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675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300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9257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550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56624" y="321564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56624" y="236688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6624" y="151811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987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613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238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863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80822" y="813167"/>
              <a:ext cx="3054534" cy="2046490"/>
            </a:xfrm>
            <a:custGeom>
              <a:avLst/>
              <a:pathLst>
                <a:path w="3054534" h="2046490">
                  <a:moveTo>
                    <a:pt x="0" y="294776"/>
                  </a:moveTo>
                  <a:lnTo>
                    <a:pt x="894009" y="0"/>
                  </a:lnTo>
                  <a:lnTo>
                    <a:pt x="2086023" y="1995510"/>
                  </a:lnTo>
                  <a:lnTo>
                    <a:pt x="2905532" y="1421603"/>
                  </a:lnTo>
                  <a:lnTo>
                    <a:pt x="3054534" y="204649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7827" y="2289001"/>
              <a:ext cx="2607529" cy="926640"/>
            </a:xfrm>
            <a:custGeom>
              <a:avLst/>
              <a:pathLst>
                <a:path w="2607529" h="926640">
                  <a:moveTo>
                    <a:pt x="0" y="926640"/>
                  </a:moveTo>
                  <a:lnTo>
                    <a:pt x="1639018" y="0"/>
                  </a:lnTo>
                  <a:lnTo>
                    <a:pt x="2458527" y="926640"/>
                  </a:lnTo>
                  <a:lnTo>
                    <a:pt x="2607529" y="90024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06701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706036" y="22187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2554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74546" y="31190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635670" y="106279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52968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721693" y="27635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541202" y="21896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690204" y="28145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557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1792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098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38632" y="31739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8632" y="232518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8632" y="147642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1802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8054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9275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2419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764865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520175" y="603252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0175" y="526947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20175" y="450642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260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9731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8203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6675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0175" y="641404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75" y="565099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0175" y="488794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412489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496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967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7439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5910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709524" y="3930440"/>
              <a:ext cx="3029335" cy="1906031"/>
            </a:xfrm>
            <a:custGeom>
              <a:avLst/>
              <a:pathLst>
                <a:path w="3029335" h="1906031">
                  <a:moveTo>
                    <a:pt x="0" y="0"/>
                  </a:moveTo>
                  <a:lnTo>
                    <a:pt x="886634" y="160151"/>
                  </a:lnTo>
                  <a:lnTo>
                    <a:pt x="2068814" y="1247606"/>
                  </a:lnTo>
                  <a:lnTo>
                    <a:pt x="2881562" y="1511714"/>
                  </a:lnTo>
                  <a:lnTo>
                    <a:pt x="3029335" y="190603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152841" y="4806142"/>
              <a:ext cx="2586017" cy="1526772"/>
            </a:xfrm>
            <a:custGeom>
              <a:avLst/>
              <a:pathLst>
                <a:path w="2586017" h="1526772">
                  <a:moveTo>
                    <a:pt x="0" y="0"/>
                  </a:moveTo>
                  <a:lnTo>
                    <a:pt x="1625496" y="1004414"/>
                  </a:lnTo>
                  <a:lnTo>
                    <a:pt x="2438245" y="1526772"/>
                  </a:lnTo>
                  <a:lnTo>
                    <a:pt x="2586017" y="139040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092032" y="47359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717529" y="57403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53027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678050" y="61263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664372" y="38852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551007" y="404543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733186" y="51328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545935" y="53970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693707" y="57913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0152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2368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240028" y="637235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40028" y="560930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40028" y="484625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40028" y="40832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6885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1601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71285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52893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2" name="pt92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4257205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59719" y="225183"/>
              <a:ext cx="3624560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Queen:Slow_PreFirst:Guinness:Roms:QEE:11:-59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068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9893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1717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38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084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78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48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39810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5805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7630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9733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43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7137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839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66470" y="813167"/>
              <a:ext cx="3067133" cy="2307208"/>
            </a:xfrm>
            <a:custGeom>
              <a:avLst/>
              <a:pathLst>
                <a:path w="3067133" h="2307208">
                  <a:moveTo>
                    <a:pt x="0" y="2307208"/>
                  </a:moveTo>
                  <a:lnTo>
                    <a:pt x="897697" y="2240845"/>
                  </a:lnTo>
                  <a:lnTo>
                    <a:pt x="2094627" y="2178937"/>
                  </a:lnTo>
                  <a:lnTo>
                    <a:pt x="2917517" y="1501048"/>
                  </a:lnTo>
                  <a:lnTo>
                    <a:pt x="3067133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15319" y="3211978"/>
              <a:ext cx="2618284" cy="3663"/>
            </a:xfrm>
            <a:custGeom>
              <a:avLst/>
              <a:pathLst>
                <a:path w="2618284" h="3663">
                  <a:moveTo>
                    <a:pt x="0" y="0"/>
                  </a:moveTo>
                  <a:lnTo>
                    <a:pt x="1645779" y="3663"/>
                  </a:lnTo>
                  <a:lnTo>
                    <a:pt x="2468668" y="2448"/>
                  </a:lnTo>
                  <a:lnTo>
                    <a:pt x="2618284" y="278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054510" y="31417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700289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523178" y="31442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672795" y="31445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621318" y="30752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19016" y="30088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715946" y="29469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538836" y="22690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688452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26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3001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235641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153887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72133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89261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6281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6827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218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456624" y="599589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6624" y="525086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56624" y="450584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675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9300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925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6550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56624" y="636840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56624" y="562338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56624" y="487835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6624" y="413333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987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613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7238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5863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680822" y="3930440"/>
              <a:ext cx="3054534" cy="2312467"/>
            </a:xfrm>
            <a:custGeom>
              <a:avLst/>
              <a:pathLst>
                <a:path w="3054534" h="2312467">
                  <a:moveTo>
                    <a:pt x="0" y="2106579"/>
                  </a:moveTo>
                  <a:lnTo>
                    <a:pt x="894009" y="2084270"/>
                  </a:lnTo>
                  <a:lnTo>
                    <a:pt x="2086023" y="2312467"/>
                  </a:lnTo>
                  <a:lnTo>
                    <a:pt x="2905532" y="0"/>
                  </a:lnTo>
                  <a:lnTo>
                    <a:pt x="3054534" y="30175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127827" y="5795521"/>
              <a:ext cx="2607529" cy="537393"/>
            </a:xfrm>
            <a:custGeom>
              <a:avLst/>
              <a:pathLst>
                <a:path w="2607529" h="537393">
                  <a:moveTo>
                    <a:pt x="0" y="0"/>
                  </a:moveTo>
                  <a:lnTo>
                    <a:pt x="1639018" y="537393"/>
                  </a:lnTo>
                  <a:lnTo>
                    <a:pt x="2458527" y="463802"/>
                  </a:lnTo>
                  <a:lnTo>
                    <a:pt x="2607529" y="52302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067017" y="57253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70603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525545" y="61891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674546" y="62483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635670" y="5991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529680" y="596955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721693" y="619775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541202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690204" y="41870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557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3282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098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38632" y="63267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8632" y="558168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8632" y="483666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8632" y="4091589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1802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8054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69275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52419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64865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4148569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513857" y="4366988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9" name="pt99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539714" y="223248"/>
              <a:ext cx="40645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Queen:Slow_None:WicklowWolf:Orycterope:QEE:21:-19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61298" y="288677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1298" y="222905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1298" y="157132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1298" y="91359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428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152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4875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1298" y="321564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1298" y="255791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1298" y="190018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1298" y="124245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066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79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513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237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51548" y="3209730"/>
              <a:ext cx="2999504" cy="5911"/>
            </a:xfrm>
            <a:custGeom>
              <a:avLst/>
              <a:pathLst>
                <a:path w="2999504" h="5911">
                  <a:moveTo>
                    <a:pt x="0" y="5911"/>
                  </a:moveTo>
                  <a:lnTo>
                    <a:pt x="2454140" y="3100"/>
                  </a:lnTo>
                  <a:lnTo>
                    <a:pt x="2726822" y="0"/>
                  </a:lnTo>
                  <a:lnTo>
                    <a:pt x="2999504" y="479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169760" y="813167"/>
              <a:ext cx="3181292" cy="1680886"/>
            </a:xfrm>
            <a:custGeom>
              <a:avLst/>
              <a:pathLst>
                <a:path w="3181292" h="1680886">
                  <a:moveTo>
                    <a:pt x="0" y="1018401"/>
                  </a:moveTo>
                  <a:lnTo>
                    <a:pt x="1090729" y="1680886"/>
                  </a:lnTo>
                  <a:lnTo>
                    <a:pt x="2635928" y="1100075"/>
                  </a:lnTo>
                  <a:lnTo>
                    <a:pt x="2908610" y="167304"/>
                  </a:lnTo>
                  <a:lnTo>
                    <a:pt x="318129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306396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760537" y="316767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033219" y="316457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305901" y="316937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108951" y="17613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199680" y="24238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744879" y="18430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017562" y="9102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290244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9757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6243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055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6512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6512" y="251758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6512" y="186018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6512" y="1200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25915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99826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2030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6158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1720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520175" y="616111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0175" y="548677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20175" y="481242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20175" y="413808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0695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955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21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0175" y="582394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514959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447525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9564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1825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4086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6346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29135" y="6141114"/>
              <a:ext cx="2938398" cy="191800"/>
            </a:xfrm>
            <a:custGeom>
              <a:avLst/>
              <a:pathLst>
                <a:path w="2938398" h="191800">
                  <a:moveTo>
                    <a:pt x="0" y="0"/>
                  </a:moveTo>
                  <a:lnTo>
                    <a:pt x="2404143" y="183025"/>
                  </a:lnTo>
                  <a:lnTo>
                    <a:pt x="2671271" y="106382"/>
                  </a:lnTo>
                  <a:lnTo>
                    <a:pt x="2938398" y="19180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51050" y="3930440"/>
              <a:ext cx="3116482" cy="1819901"/>
            </a:xfrm>
            <a:custGeom>
              <a:avLst/>
              <a:pathLst>
                <a:path w="3116482" h="1819901">
                  <a:moveTo>
                    <a:pt x="0" y="1167842"/>
                  </a:moveTo>
                  <a:lnTo>
                    <a:pt x="1068508" y="1506659"/>
                  </a:lnTo>
                  <a:lnTo>
                    <a:pt x="2582228" y="0"/>
                  </a:lnTo>
                  <a:lnTo>
                    <a:pt x="2849355" y="1200844"/>
                  </a:lnTo>
                  <a:lnTo>
                    <a:pt x="3116482" y="181990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383983" y="60959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788127" y="6278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055254" y="62023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322381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190241" y="50280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58749" y="53668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772470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039597" y="50610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306724" y="56801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0455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7167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240028" y="578224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40028" y="51079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40028" y="443356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7571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10177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7752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57250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2" name="pt92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4366988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08138" y="223248"/>
              <a:ext cx="332772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Sub:Rapid_Conc:Asahi:Tinbergen:NA:22:-184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292237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33584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174931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16279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091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265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440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2614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78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962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321564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262911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0175" y="204258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0175" y="145605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0175" y="86952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717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352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5527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701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3875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67440" y="1743941"/>
              <a:ext cx="6661823" cy="1471700"/>
            </a:xfrm>
            <a:custGeom>
              <a:avLst/>
              <a:pathLst>
                <a:path w="6661823" h="1471700">
                  <a:moveTo>
                    <a:pt x="0" y="1471700"/>
                  </a:moveTo>
                  <a:lnTo>
                    <a:pt x="992186" y="1349318"/>
                  </a:lnTo>
                  <a:lnTo>
                    <a:pt x="4393968" y="1290465"/>
                  </a:lnTo>
                  <a:lnTo>
                    <a:pt x="6378341" y="0"/>
                  </a:lnTo>
                  <a:lnTo>
                    <a:pt x="6661823" y="86281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859627" y="813167"/>
              <a:ext cx="5669636" cy="2402474"/>
            </a:xfrm>
            <a:custGeom>
              <a:avLst/>
              <a:pathLst>
                <a:path w="5669636" h="2402474">
                  <a:moveTo>
                    <a:pt x="0" y="0"/>
                  </a:moveTo>
                  <a:lnTo>
                    <a:pt x="1275668" y="2402474"/>
                  </a:lnTo>
                  <a:lnTo>
                    <a:pt x="3401781" y="2302749"/>
                  </a:lnTo>
                  <a:lnTo>
                    <a:pt x="5386154" y="2243191"/>
                  </a:lnTo>
                  <a:lnTo>
                    <a:pt x="5669636" y="21854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798817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07448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00599" y="30457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184972" y="29861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468454" y="29283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22288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14475" y="30481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216257" y="298925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200630" y="169878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484112" y="25615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8127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40028" y="317395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40028" y="258742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40028" y="200089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0028" y="14143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40028" y="8278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63712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10421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9054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90795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325367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96641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583726" y="6239975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83726" y="5603118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3726" y="4966261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3726" y="4329405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0686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4742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799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855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69113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0967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83726" y="5921547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83726" y="5284690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3726" y="4647833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3726" y="4010976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7714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1770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5827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9883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3939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28102" y="5719301"/>
              <a:ext cx="6606407" cy="613613"/>
            </a:xfrm>
            <a:custGeom>
              <a:avLst/>
              <a:pathLst>
                <a:path w="6606407" h="613613">
                  <a:moveTo>
                    <a:pt x="0" y="613613"/>
                  </a:moveTo>
                  <a:lnTo>
                    <a:pt x="983933" y="100405"/>
                  </a:lnTo>
                  <a:lnTo>
                    <a:pt x="4357417" y="413057"/>
                  </a:lnTo>
                  <a:lnTo>
                    <a:pt x="6325283" y="0"/>
                  </a:lnTo>
                  <a:lnTo>
                    <a:pt x="6606407" y="54145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912036" y="3930440"/>
              <a:ext cx="5622474" cy="1941572"/>
            </a:xfrm>
            <a:custGeom>
              <a:avLst/>
              <a:pathLst>
                <a:path w="5622474" h="1941572">
                  <a:moveTo>
                    <a:pt x="0" y="754982"/>
                  </a:moveTo>
                  <a:lnTo>
                    <a:pt x="1265056" y="1421971"/>
                  </a:lnTo>
                  <a:lnTo>
                    <a:pt x="3373484" y="0"/>
                  </a:lnTo>
                  <a:lnTo>
                    <a:pt x="5341350" y="1941572"/>
                  </a:lnTo>
                  <a:lnTo>
                    <a:pt x="5622474" y="189917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851226" y="46152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116283" y="52821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224711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192577" y="58017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473701" y="57594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882951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866884" y="57745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240368" y="60872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208235" y="567414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489358" y="62155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8156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241423" y="587985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41423" y="52429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41423" y="4606141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0.075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41423" y="3969284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690710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14601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52055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92617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331793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828416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3210155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3674331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39256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8273730" y="41200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513857" y="3929113"/>
              <a:ext cx="3540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TIF025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513857" y="4148514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7" name="pt107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513857" y="4848700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8513857" y="506815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5328" y="225183"/>
              <a:ext cx="329334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Sub:Rapid_Conc:BlueMoon:Watson:NA:6:-51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83726" y="2878872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3726" y="2205334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3726" y="1531795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3726" y="858256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050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46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4642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3726" y="3215642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83726" y="2542103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83726" y="1868564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83726" y="1195026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152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948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744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540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74484" y="813167"/>
              <a:ext cx="2179598" cy="2402474"/>
            </a:xfrm>
            <a:custGeom>
              <a:avLst/>
              <a:pathLst>
                <a:path w="2179598" h="2402474">
                  <a:moveTo>
                    <a:pt x="0" y="1091742"/>
                  </a:moveTo>
                  <a:lnTo>
                    <a:pt x="1394943" y="1355294"/>
                  </a:lnTo>
                  <a:lnTo>
                    <a:pt x="2005230" y="2402474"/>
                  </a:lnTo>
                  <a:lnTo>
                    <a:pt x="217959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74484" y="1303320"/>
              <a:ext cx="2179598" cy="1912322"/>
            </a:xfrm>
            <a:custGeom>
              <a:avLst/>
              <a:pathLst>
                <a:path w="2179598" h="1912322">
                  <a:moveTo>
                    <a:pt x="0" y="1912322"/>
                  </a:moveTo>
                  <a:lnTo>
                    <a:pt x="1394943" y="293484"/>
                  </a:lnTo>
                  <a:lnTo>
                    <a:pt x="2005230" y="70149"/>
                  </a:lnTo>
                  <a:lnTo>
                    <a:pt x="2179598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29332" y="185975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724275" y="212331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33456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508930" y="76801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13674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708617" y="15265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318905" y="13032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493273" y="12331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281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156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41423" y="317395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41423" y="2500411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41423" y="1826873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1423" y="1153334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0.075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93452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1412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4340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49192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828416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520175" y="627697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0175" y="535508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20175" y="443319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542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2521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4500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20175" y="581603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0175" y="489413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75" y="397224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553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1532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3511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5489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351118" y="3930440"/>
              <a:ext cx="2197881" cy="1282796"/>
            </a:xfrm>
            <a:custGeom>
              <a:avLst/>
              <a:pathLst>
                <a:path w="2197881" h="1282796">
                  <a:moveTo>
                    <a:pt x="0" y="0"/>
                  </a:moveTo>
                  <a:lnTo>
                    <a:pt x="1406644" y="1282796"/>
                  </a:lnTo>
                  <a:lnTo>
                    <a:pt x="2022050" y="1061937"/>
                  </a:lnTo>
                  <a:lnTo>
                    <a:pt x="2197881" y="37467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351118" y="5333502"/>
              <a:ext cx="2197881" cy="999413"/>
            </a:xfrm>
            <a:custGeom>
              <a:avLst/>
              <a:pathLst>
                <a:path w="2197881" h="999413">
                  <a:moveTo>
                    <a:pt x="0" y="913393"/>
                  </a:moveTo>
                  <a:lnTo>
                    <a:pt x="1406644" y="999413"/>
                  </a:lnTo>
                  <a:lnTo>
                    <a:pt x="2022050" y="0"/>
                  </a:lnTo>
                  <a:lnTo>
                    <a:pt x="2197881" y="44830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305966" y="38852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712610" y="51680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328017" y="49472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503848" y="42599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290309" y="61766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69695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312360" y="52632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488190" y="57115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674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240028" y="5774284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40028" y="485244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40028" y="393055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7459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07247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2004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48684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5" name="pt85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513857" y="4148569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513857" y="4368025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0" name="pt90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65573" y="225183"/>
              <a:ext cx="341285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Sub:Rapid_Conc:Delirium:PlakaPlaka:NA:8:-26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296486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46330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196175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46019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0175" y="95864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746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877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0009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1405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0175" y="321564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271408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221253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0175" y="171097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0175" y="120941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0175" y="70786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680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9812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9943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0074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786482" y="2256051"/>
              <a:ext cx="3724293" cy="959590"/>
            </a:xfrm>
            <a:custGeom>
              <a:avLst/>
              <a:pathLst>
                <a:path w="3724293" h="959590">
                  <a:moveTo>
                    <a:pt x="0" y="959590"/>
                  </a:moveTo>
                  <a:lnTo>
                    <a:pt x="1207879" y="959590"/>
                  </a:lnTo>
                  <a:lnTo>
                    <a:pt x="2818384" y="516301"/>
                  </a:lnTo>
                  <a:lnTo>
                    <a:pt x="3522980" y="0"/>
                  </a:lnTo>
                  <a:lnTo>
                    <a:pt x="3724293" y="95959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786482" y="813167"/>
              <a:ext cx="3724293" cy="2402474"/>
            </a:xfrm>
            <a:custGeom>
              <a:avLst/>
              <a:pathLst>
                <a:path w="3724293" h="2402474">
                  <a:moveTo>
                    <a:pt x="0" y="2402474"/>
                  </a:moveTo>
                  <a:lnTo>
                    <a:pt x="1207879" y="0"/>
                  </a:lnTo>
                  <a:lnTo>
                    <a:pt x="2818384" y="1705988"/>
                  </a:lnTo>
                  <a:lnTo>
                    <a:pt x="3522980" y="2402474"/>
                  </a:lnTo>
                  <a:lnTo>
                    <a:pt x="3724293" y="218754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741330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94920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559714" y="272720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264310" y="221089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46562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72567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933551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544057" y="24489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24865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449966" y="29304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687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37728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8127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40028" y="317395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40028" y="267239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0028" y="217083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40028" y="166928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40028" y="11677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40028" y="66617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88733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900465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6328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94533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96641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520175" y="625031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555674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486316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0175" y="416958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746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877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0009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0140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0175" y="590352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0175" y="520995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0175" y="451637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0175" y="382279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9680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9812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9943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0074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786482" y="3930440"/>
              <a:ext cx="3724293" cy="2147815"/>
            </a:xfrm>
            <a:custGeom>
              <a:avLst/>
              <a:pathLst>
                <a:path w="3724293" h="2147815">
                  <a:moveTo>
                    <a:pt x="0" y="2147815"/>
                  </a:moveTo>
                  <a:lnTo>
                    <a:pt x="1207879" y="0"/>
                  </a:lnTo>
                  <a:lnTo>
                    <a:pt x="2818384" y="1993290"/>
                  </a:lnTo>
                  <a:lnTo>
                    <a:pt x="3522980" y="2129890"/>
                  </a:lnTo>
                  <a:lnTo>
                    <a:pt x="3724293" y="185640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786482" y="5933811"/>
              <a:ext cx="3724293" cy="399103"/>
            </a:xfrm>
            <a:custGeom>
              <a:avLst/>
              <a:pathLst>
                <a:path w="3724293" h="399103">
                  <a:moveTo>
                    <a:pt x="0" y="0"/>
                  </a:moveTo>
                  <a:lnTo>
                    <a:pt x="1207879" y="104988"/>
                  </a:lnTo>
                  <a:lnTo>
                    <a:pt x="2818384" y="218386"/>
                  </a:lnTo>
                  <a:lnTo>
                    <a:pt x="3522980" y="294430"/>
                  </a:lnTo>
                  <a:lnTo>
                    <a:pt x="3724293" y="39910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741330" y="60331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94920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559714" y="58785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264310" y="60151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465624" y="574169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725672" y="58635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933551" y="59685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544057" y="60819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248653" y="61580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44996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0687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3772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240028" y="586178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40028" y="516826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40028" y="447468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40028" y="37811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8733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90046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96328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94533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PPF007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513857" y="4368025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6" name="pt106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81932" y="223248"/>
              <a:ext cx="298013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Sub:Rapid_Conc:DjuDju:Milou:NA:15:-93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56624" y="290969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6624" y="229781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6624" y="168592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6624" y="107404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699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448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1987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948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56624" y="321564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6624" y="260375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6624" y="199186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6624" y="137998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6624" y="76809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2073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23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573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86745" y="813167"/>
              <a:ext cx="1971236" cy="2402474"/>
            </a:xfrm>
            <a:custGeom>
              <a:avLst/>
              <a:pathLst>
                <a:path w="1971236" h="2402474">
                  <a:moveTo>
                    <a:pt x="0" y="2402474"/>
                  </a:moveTo>
                  <a:lnTo>
                    <a:pt x="570621" y="0"/>
                  </a:lnTo>
                  <a:lnTo>
                    <a:pt x="1348741" y="543823"/>
                  </a:lnTo>
                  <a:lnTo>
                    <a:pt x="1867487" y="2402474"/>
                  </a:lnTo>
                  <a:lnTo>
                    <a:pt x="1971236" y="188888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86745" y="1309956"/>
              <a:ext cx="1971236" cy="1905685"/>
            </a:xfrm>
            <a:custGeom>
              <a:avLst/>
              <a:pathLst>
                <a:path w="1971236" h="1905685">
                  <a:moveTo>
                    <a:pt x="0" y="1905685"/>
                  </a:moveTo>
                  <a:lnTo>
                    <a:pt x="570621" y="1905685"/>
                  </a:lnTo>
                  <a:lnTo>
                    <a:pt x="1348741" y="0"/>
                  </a:lnTo>
                  <a:lnTo>
                    <a:pt x="1867487" y="1905685"/>
                  </a:lnTo>
                  <a:lnTo>
                    <a:pt x="1971236" y="190568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72593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29655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074677" y="12397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59342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69717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4159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12214" y="7680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090334" y="131183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609081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712830" y="265689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105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330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098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38632" y="31739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8632" y="256206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8632" y="19501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8632" y="1338237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8632" y="7264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2663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0161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326288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764865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520175" y="609888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20175" y="552522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20175" y="495156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0175" y="437790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2275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2854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3433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4011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0175" y="638571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0175" y="581205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0175" y="523839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0175" y="466473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0175" y="409107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565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3143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3722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06324" y="5223600"/>
              <a:ext cx="1954974" cy="1109314"/>
            </a:xfrm>
            <a:custGeom>
              <a:avLst/>
              <a:pathLst>
                <a:path w="1954974" h="1109314">
                  <a:moveTo>
                    <a:pt x="0" y="0"/>
                  </a:moveTo>
                  <a:lnTo>
                    <a:pt x="565913" y="1020245"/>
                  </a:lnTo>
                  <a:lnTo>
                    <a:pt x="1337614" y="1109314"/>
                  </a:lnTo>
                  <a:lnTo>
                    <a:pt x="1852081" y="941986"/>
                  </a:lnTo>
                  <a:lnTo>
                    <a:pt x="1954974" y="58078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06324" y="3930440"/>
              <a:ext cx="1954974" cy="2096041"/>
            </a:xfrm>
            <a:custGeom>
              <a:avLst/>
              <a:pathLst>
                <a:path w="1954974" h="2096041">
                  <a:moveTo>
                    <a:pt x="0" y="1273887"/>
                  </a:moveTo>
                  <a:lnTo>
                    <a:pt x="565913" y="2096041"/>
                  </a:lnTo>
                  <a:lnTo>
                    <a:pt x="1337614" y="0"/>
                  </a:lnTo>
                  <a:lnTo>
                    <a:pt x="1852081" y="1275226"/>
                  </a:lnTo>
                  <a:lnTo>
                    <a:pt x="1954974" y="32094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745514" y="51341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311428" y="59562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083129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597596" y="51354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700489" y="41811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61172" y="51784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27086" y="619869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098786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613253" y="61204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716147" y="575922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703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5876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240028" y="634402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40028" y="57703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40028" y="519664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40028" y="462304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40028" y="404938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17573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23360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34116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4038841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4258297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37159" y="223248"/>
              <a:ext cx="386968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Sub:Rapid_Conc:Featherstone:Tinbergen:NA:23:-184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285007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11894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138782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091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265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440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614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78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962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0175" y="321564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248451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175338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0175" y="102225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17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352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527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9701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875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67440" y="813167"/>
              <a:ext cx="6661823" cy="2385690"/>
            </a:xfrm>
            <a:custGeom>
              <a:avLst/>
              <a:pathLst>
                <a:path w="6661823" h="2385690">
                  <a:moveTo>
                    <a:pt x="0" y="0"/>
                  </a:moveTo>
                  <a:lnTo>
                    <a:pt x="2267854" y="2385690"/>
                  </a:lnTo>
                  <a:lnTo>
                    <a:pt x="4393968" y="2267118"/>
                  </a:lnTo>
                  <a:lnTo>
                    <a:pt x="6378341" y="165341"/>
                  </a:lnTo>
                  <a:lnTo>
                    <a:pt x="6661823" y="231151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67440" y="1027166"/>
              <a:ext cx="6661823" cy="2188476"/>
            </a:xfrm>
            <a:custGeom>
              <a:avLst/>
              <a:pathLst>
                <a:path w="6661823" h="2188476">
                  <a:moveTo>
                    <a:pt x="0" y="2188476"/>
                  </a:moveTo>
                  <a:lnTo>
                    <a:pt x="2267854" y="2038089"/>
                  </a:lnTo>
                  <a:lnTo>
                    <a:pt x="4393968" y="1132767"/>
                  </a:lnTo>
                  <a:lnTo>
                    <a:pt x="6378341" y="2188476"/>
                  </a:lnTo>
                  <a:lnTo>
                    <a:pt x="6661823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22288" y="76801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90143" y="315370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216257" y="303513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200630" y="933357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484112" y="307953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0663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074486" y="29950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00599" y="20897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18497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468454" y="9569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127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40028" y="317395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40028" y="244282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40028" y="171169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40028" y="98056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63712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10421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9054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90795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325367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96641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520175" y="620942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20175" y="548871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0175" y="476800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75" y="404728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091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4265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84400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614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6788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0962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0175" y="584907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0175" y="512835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0175" y="440764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7178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1352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5527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9701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3875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67440" y="4992983"/>
              <a:ext cx="6661823" cy="1339931"/>
            </a:xfrm>
            <a:custGeom>
              <a:avLst/>
              <a:pathLst>
                <a:path w="6661823" h="1339931">
                  <a:moveTo>
                    <a:pt x="0" y="0"/>
                  </a:moveTo>
                  <a:lnTo>
                    <a:pt x="2267854" y="1337020"/>
                  </a:lnTo>
                  <a:lnTo>
                    <a:pt x="4393968" y="1339931"/>
                  </a:lnTo>
                  <a:lnTo>
                    <a:pt x="6378341" y="1159285"/>
                  </a:lnTo>
                  <a:lnTo>
                    <a:pt x="6661823" y="111310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67440" y="3930440"/>
              <a:ext cx="6661823" cy="2229296"/>
            </a:xfrm>
            <a:custGeom>
              <a:avLst/>
              <a:pathLst>
                <a:path w="6661823" h="2229296">
                  <a:moveTo>
                    <a:pt x="0" y="0"/>
                  </a:moveTo>
                  <a:lnTo>
                    <a:pt x="2267854" y="1333938"/>
                  </a:lnTo>
                  <a:lnTo>
                    <a:pt x="4393968" y="833592"/>
                  </a:lnTo>
                  <a:lnTo>
                    <a:pt x="6378341" y="2229296"/>
                  </a:lnTo>
                  <a:lnTo>
                    <a:pt x="6661823" y="42785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822288" y="49478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090143" y="62848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216257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200630" y="61071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484112" y="60609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06631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074486" y="51941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200599" y="46938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184972" y="60895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468454" y="42880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40028" y="5807324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40028" y="50866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40028" y="43659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63712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10421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9054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90795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325367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4148514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4367970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TIF038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23604" y="225183"/>
              <a:ext cx="3496791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Sub:Rapid_Conc:GhostShip:Marabou:NA:19:-35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56624" y="297223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6624" y="247929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6624" y="198636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6624" y="149342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6624" y="100048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88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634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080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56624" y="321870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6624" y="272576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6624" y="223282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6624" y="173989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6624" y="124695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6624" y="75401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965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411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857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6302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18534" y="813167"/>
              <a:ext cx="3142406" cy="1563902"/>
            </a:xfrm>
            <a:custGeom>
              <a:avLst/>
              <a:pathLst>
                <a:path w="3142406" h="1563902">
                  <a:moveTo>
                    <a:pt x="0" y="1563902"/>
                  </a:moveTo>
                  <a:lnTo>
                    <a:pt x="2603708" y="598167"/>
                  </a:lnTo>
                  <a:lnTo>
                    <a:pt x="2873057" y="0"/>
                  </a:lnTo>
                  <a:lnTo>
                    <a:pt x="3142406" y="87491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18534" y="3154737"/>
              <a:ext cx="3142406" cy="60905"/>
            </a:xfrm>
            <a:custGeom>
              <a:avLst/>
              <a:pathLst>
                <a:path w="3142406" h="60905">
                  <a:moveTo>
                    <a:pt x="0" y="0"/>
                  </a:moveTo>
                  <a:lnTo>
                    <a:pt x="2603708" y="35037"/>
                  </a:lnTo>
                  <a:lnTo>
                    <a:pt x="2873057" y="40667"/>
                  </a:lnTo>
                  <a:lnTo>
                    <a:pt x="3142406" y="6090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73382" y="23319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777091" y="13661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04644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15789" y="16429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157725" y="30845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761434" y="31195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030783" y="31251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30013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863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433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098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38632" y="317701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8632" y="268407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8632" y="219113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8632" y="169820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8632" y="120526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8632" y="71232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579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060374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5463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6813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64865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20175" y="625395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0175" y="56106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75" y="496727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0175" y="432392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695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955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521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0175" y="593228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0175" y="528894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0175" y="464559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0175" y="400225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9564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1825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4086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6346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51050" y="5381380"/>
              <a:ext cx="3116482" cy="815656"/>
            </a:xfrm>
            <a:custGeom>
              <a:avLst/>
              <a:pathLst>
                <a:path w="3116482" h="815656">
                  <a:moveTo>
                    <a:pt x="0" y="684235"/>
                  </a:moveTo>
                  <a:lnTo>
                    <a:pt x="2582228" y="0"/>
                  </a:lnTo>
                  <a:lnTo>
                    <a:pt x="2849355" y="47560"/>
                  </a:lnTo>
                  <a:lnTo>
                    <a:pt x="3116482" y="81565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51050" y="3930440"/>
              <a:ext cx="3116482" cy="2402474"/>
            </a:xfrm>
            <a:custGeom>
              <a:avLst/>
              <a:pathLst>
                <a:path w="3116482" h="2402474">
                  <a:moveTo>
                    <a:pt x="0" y="2129357"/>
                  </a:moveTo>
                  <a:lnTo>
                    <a:pt x="2582228" y="0"/>
                  </a:lnTo>
                  <a:lnTo>
                    <a:pt x="2849355" y="1480052"/>
                  </a:lnTo>
                  <a:lnTo>
                    <a:pt x="3116482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205899" y="60204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788127" y="533622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055254" y="538378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322381" y="61518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190241" y="59895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772470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039597" y="53402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30672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0455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2921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40028" y="589059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0028" y="524725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40028" y="46039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40028" y="39605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7571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10177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37752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7250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3210155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3674331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5" name="pt95"/>
            <p:cNvSpPr/>
            <p:nvPr/>
          </p:nvSpPr>
          <p:spPr>
            <a:xfrm>
              <a:off x="8289388" y="39256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8273730" y="41200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3929058"/>
              <a:ext cx="42237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MBF003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513857" y="4148569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0" name="pt100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4848700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513857" y="506815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12566" y="225183"/>
              <a:ext cx="3318867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Sub:Rapid_Conc:Hoodoo:Goodall:NA:12:-421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56624" y="278747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6624" y="193114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6624" y="107481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638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565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493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4203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56624" y="321564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56624" y="235931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6624" y="150298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5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102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029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956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96051" y="2769146"/>
              <a:ext cx="6624533" cy="446495"/>
            </a:xfrm>
            <a:custGeom>
              <a:avLst/>
              <a:pathLst>
                <a:path w="6624533" h="446495">
                  <a:moveTo>
                    <a:pt x="0" y="3788"/>
                  </a:moveTo>
                  <a:lnTo>
                    <a:pt x="4163992" y="0"/>
                  </a:lnTo>
                  <a:lnTo>
                    <a:pt x="6245988" y="365930"/>
                  </a:lnTo>
                  <a:lnTo>
                    <a:pt x="6624533" y="44649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6778" y="813167"/>
              <a:ext cx="6813805" cy="1937587"/>
            </a:xfrm>
            <a:custGeom>
              <a:avLst/>
              <a:pathLst>
                <a:path w="6813805" h="1937587">
                  <a:moveTo>
                    <a:pt x="0" y="1904095"/>
                  </a:moveTo>
                  <a:lnTo>
                    <a:pt x="189272" y="784588"/>
                  </a:lnTo>
                  <a:lnTo>
                    <a:pt x="4353264" y="1327984"/>
                  </a:lnTo>
                  <a:lnTo>
                    <a:pt x="6435261" y="1937587"/>
                  </a:lnTo>
                  <a:lnTo>
                    <a:pt x="6813805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50899" y="272778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114891" y="272399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196888" y="308992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57543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45969" y="26470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935241" y="15275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099234" y="20709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181230" y="26805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559775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8098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38632" y="31739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8632" y="231762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8632" y="146129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674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79152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34079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3352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64865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583726" y="5902250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83726" y="5311213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83726" y="4720176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3726" y="4129139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7270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5341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3956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2571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83726" y="6197769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83726" y="5606732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3726" y="5015695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83726" y="4424658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3726" y="3833621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419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034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649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3264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114252" y="3930440"/>
              <a:ext cx="6515232" cy="2402474"/>
            </a:xfrm>
            <a:custGeom>
              <a:avLst/>
              <a:pathLst>
                <a:path w="6515232" h="2402474">
                  <a:moveTo>
                    <a:pt x="0" y="2368924"/>
                  </a:moveTo>
                  <a:lnTo>
                    <a:pt x="4095288" y="2402474"/>
                  </a:lnTo>
                  <a:lnTo>
                    <a:pt x="6142933" y="0"/>
                  </a:lnTo>
                  <a:lnTo>
                    <a:pt x="6515232" y="160406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928102" y="4224417"/>
              <a:ext cx="6701381" cy="762532"/>
            </a:xfrm>
            <a:custGeom>
              <a:avLst/>
              <a:pathLst>
                <a:path w="6701381" h="762532">
                  <a:moveTo>
                    <a:pt x="0" y="762532"/>
                  </a:moveTo>
                  <a:lnTo>
                    <a:pt x="186149" y="173371"/>
                  </a:lnTo>
                  <a:lnTo>
                    <a:pt x="4281438" y="438996"/>
                  </a:lnTo>
                  <a:lnTo>
                    <a:pt x="6329082" y="258731"/>
                  </a:lnTo>
                  <a:lnTo>
                    <a:pt x="6701381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069100" y="625421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6438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212034" y="38852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584333" y="548935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867293" y="49167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053443" y="43275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148732" y="45931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196376" y="44129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568675" y="41542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8156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241423" y="615607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41423" y="556504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41423" y="4974003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41423" y="4382966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41423" y="3791929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6118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57237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40278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26428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828416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9" name="pt89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4037695"/>
              <a:ext cx="428595" cy="82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GOF035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513857" y="4257205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10767" y="225183"/>
              <a:ext cx="352246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Queen:Rapid_Conc:Corona:Amobo:QEE:18:-591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868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293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717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9142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671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177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5580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9005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2429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544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797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050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303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36936" y="3211156"/>
              <a:ext cx="3026415" cy="4485"/>
            </a:xfrm>
            <a:custGeom>
              <a:avLst/>
              <a:pathLst>
                <a:path w="3026415" h="4485">
                  <a:moveTo>
                    <a:pt x="0" y="0"/>
                  </a:moveTo>
                  <a:lnTo>
                    <a:pt x="623085" y="1276"/>
                  </a:lnTo>
                  <a:lnTo>
                    <a:pt x="2492342" y="4212"/>
                  </a:lnTo>
                  <a:lnTo>
                    <a:pt x="2759378" y="4485"/>
                  </a:lnTo>
                  <a:lnTo>
                    <a:pt x="3026415" y="448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158911" y="813167"/>
              <a:ext cx="3204439" cy="1795757"/>
            </a:xfrm>
            <a:custGeom>
              <a:avLst/>
              <a:pathLst>
                <a:path w="3204439" h="1795757">
                  <a:moveTo>
                    <a:pt x="0" y="880345"/>
                  </a:moveTo>
                  <a:lnTo>
                    <a:pt x="1157158" y="0"/>
                  </a:lnTo>
                  <a:lnTo>
                    <a:pt x="2670366" y="1217813"/>
                  </a:lnTo>
                  <a:lnTo>
                    <a:pt x="2937403" y="1209879"/>
                  </a:lnTo>
                  <a:lnTo>
                    <a:pt x="3204439" y="179575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291784" y="316600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14869" y="316728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784126" y="3170217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05116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31819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098102" y="16232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55261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768468" y="19607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035505" y="19528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302542" y="25387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544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251634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185885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12013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7370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9901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7400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682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520175" y="609249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0175" y="553430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20175" y="497611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20175" y="441792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20175" y="385973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422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009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5379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637159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581340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0175" y="525521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0175" y="469701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0175" y="413882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0432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2411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4390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6369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384050" y="3930440"/>
              <a:ext cx="2989118" cy="2402474"/>
            </a:xfrm>
            <a:custGeom>
              <a:avLst/>
              <a:pathLst>
                <a:path w="2989118" h="2402474">
                  <a:moveTo>
                    <a:pt x="0" y="2402474"/>
                  </a:moveTo>
                  <a:lnTo>
                    <a:pt x="615406" y="1721075"/>
                  </a:lnTo>
                  <a:lnTo>
                    <a:pt x="2461627" y="0"/>
                  </a:lnTo>
                  <a:lnTo>
                    <a:pt x="2725372" y="2327516"/>
                  </a:lnTo>
                  <a:lnTo>
                    <a:pt x="2989118" y="151137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08220" y="3956011"/>
              <a:ext cx="3164949" cy="2283331"/>
            </a:xfrm>
            <a:custGeom>
              <a:avLst/>
              <a:pathLst>
                <a:path w="3164949" h="2283331">
                  <a:moveTo>
                    <a:pt x="0" y="90025"/>
                  </a:moveTo>
                  <a:lnTo>
                    <a:pt x="1142898" y="0"/>
                  </a:lnTo>
                  <a:lnTo>
                    <a:pt x="2637457" y="241866"/>
                  </a:lnTo>
                  <a:lnTo>
                    <a:pt x="2901203" y="603707"/>
                  </a:lnTo>
                  <a:lnTo>
                    <a:pt x="3164949" y="228333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338899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954305" y="56063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800526" y="38852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064271" y="62128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328017" y="53966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147411" y="39758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90309" y="38857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784868" y="41276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048614" y="44895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312360" y="61691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0432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240028" y="632990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40028" y="5771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0028" y="5213463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40028" y="465532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40028" y="40971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6250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16038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40795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7475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ABF002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4366933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GOF025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48681" y="223248"/>
              <a:ext cx="34466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Sub:Rapid_Conc:Kasteel:Orycterope:NA:20:-19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286965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17767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148570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79372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695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955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216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20175" y="321564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0175" y="252366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0175" y="183168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113971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564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825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086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346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9135" y="813167"/>
              <a:ext cx="2938398" cy="2402474"/>
            </a:xfrm>
            <a:custGeom>
              <a:avLst/>
              <a:pathLst>
                <a:path w="2938398" h="2402474">
                  <a:moveTo>
                    <a:pt x="0" y="2402474"/>
                  </a:moveTo>
                  <a:lnTo>
                    <a:pt x="2404143" y="771707"/>
                  </a:lnTo>
                  <a:lnTo>
                    <a:pt x="2671271" y="0"/>
                  </a:lnTo>
                  <a:lnTo>
                    <a:pt x="2938398" y="33104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894881" y="3050904"/>
              <a:ext cx="3472652" cy="164737"/>
            </a:xfrm>
            <a:custGeom>
              <a:avLst/>
              <a:pathLst>
                <a:path w="3472652" h="164737">
                  <a:moveTo>
                    <a:pt x="0" y="0"/>
                  </a:moveTo>
                  <a:lnTo>
                    <a:pt x="534254" y="72373"/>
                  </a:lnTo>
                  <a:lnTo>
                    <a:pt x="2938398" y="164737"/>
                  </a:lnTo>
                  <a:lnTo>
                    <a:pt x="3205525" y="157218"/>
                  </a:lnTo>
                  <a:lnTo>
                    <a:pt x="3472652" y="8270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38398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788127" y="15397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05525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322381" y="10990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834072" y="29806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368326" y="30530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77247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039597" y="31379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306724" y="30633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455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7167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127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40028" y="317395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0028" y="248197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0028" y="17899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40028" y="109802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7571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10177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7752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7250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96641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520175" y="610566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0175" y="558897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20175" y="507228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20175" y="455559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20175" y="403890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0695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955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521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636400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584731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0175" y="533063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0175" y="481394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0175" y="429725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9564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1825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4086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6346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429135" y="3930440"/>
              <a:ext cx="2938398" cy="1543854"/>
            </a:xfrm>
            <a:custGeom>
              <a:avLst/>
              <a:pathLst>
                <a:path w="2938398" h="1543854">
                  <a:moveTo>
                    <a:pt x="0" y="1543854"/>
                  </a:moveTo>
                  <a:lnTo>
                    <a:pt x="2404143" y="0"/>
                  </a:lnTo>
                  <a:lnTo>
                    <a:pt x="2671271" y="488686"/>
                  </a:lnTo>
                  <a:lnTo>
                    <a:pt x="2938398" y="87019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894881" y="4153337"/>
              <a:ext cx="3472652" cy="2179577"/>
            </a:xfrm>
            <a:custGeom>
              <a:avLst/>
              <a:pathLst>
                <a:path w="3472652" h="2179577">
                  <a:moveTo>
                    <a:pt x="0" y="781209"/>
                  </a:moveTo>
                  <a:lnTo>
                    <a:pt x="534254" y="957636"/>
                  </a:lnTo>
                  <a:lnTo>
                    <a:pt x="2938398" y="2179577"/>
                  </a:lnTo>
                  <a:lnTo>
                    <a:pt x="3205525" y="1964934"/>
                  </a:lnTo>
                  <a:lnTo>
                    <a:pt x="347265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383983" y="54291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88127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55254" y="43739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322381" y="47554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834072" y="48643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368326" y="50407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77247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039597" y="60480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306724" y="40831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0455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7167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240028" y="632231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40028" y="580562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0028" y="5288884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40028" y="477224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40028" y="425556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7571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10177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37752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7250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3210155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3674331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5" name="pt95"/>
            <p:cNvSpPr/>
            <p:nvPr/>
          </p:nvSpPr>
          <p:spPr>
            <a:xfrm>
              <a:off x="8289388" y="39256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8273730" y="41200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3928021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ORF005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0" name="pt100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4848700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513857" y="506815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24088" y="225183"/>
              <a:ext cx="28958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Sub:Rapid_Conc:Trolls:Curie:NA:3:-323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12257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69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881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6939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51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63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787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64203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27.950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045426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27.975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26650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6007873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12257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069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881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1693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351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163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1787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64203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045426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27.975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26650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007873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19251" y="223248"/>
              <a:ext cx="35054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Sub:Rapid_PreFirst:DarlingBrew:RuRu:NA:1:-26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9812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678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43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0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273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138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80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245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110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840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70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570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99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57274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54378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83029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16648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2191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0842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994934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9812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678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543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408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1273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38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80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245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9110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4840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705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0570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799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57274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4378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3029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6648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2191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0842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994934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23381" y="223248"/>
              <a:ext cx="349723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Sub:Rapid_PreFirst:Firestone:Shorny:NA:10:-61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288382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22018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155654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89291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260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731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203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675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0175" y="321564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0175" y="255200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188836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122473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496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967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439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910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52841" y="2470856"/>
              <a:ext cx="2586017" cy="744785"/>
            </a:xfrm>
            <a:custGeom>
              <a:avLst/>
              <a:pathLst>
                <a:path w="2586017" h="744785">
                  <a:moveTo>
                    <a:pt x="0" y="744785"/>
                  </a:moveTo>
                  <a:lnTo>
                    <a:pt x="1625496" y="0"/>
                  </a:lnTo>
                  <a:lnTo>
                    <a:pt x="2438245" y="744785"/>
                  </a:lnTo>
                  <a:lnTo>
                    <a:pt x="2586017" y="58044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52841" y="813167"/>
              <a:ext cx="2586017" cy="2402474"/>
            </a:xfrm>
            <a:custGeom>
              <a:avLst/>
              <a:pathLst>
                <a:path w="2586017" h="2402474">
                  <a:moveTo>
                    <a:pt x="0" y="2402474"/>
                  </a:moveTo>
                  <a:lnTo>
                    <a:pt x="1625496" y="1339723"/>
                  </a:lnTo>
                  <a:lnTo>
                    <a:pt x="2438245" y="0"/>
                  </a:lnTo>
                  <a:lnTo>
                    <a:pt x="2586017" y="121022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09203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717529" y="20826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530277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678050" y="19531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10768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733186" y="24257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545935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693707" y="300615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152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2368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127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40028" y="317395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0028" y="251031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0028" y="184667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40028" y="118303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6885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1601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71285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2893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96641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520175" y="564379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0175" y="476220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20175" y="388062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1260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9731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8203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6675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0175" y="608458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520300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432141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496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8967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7439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5910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152841" y="3930440"/>
              <a:ext cx="2586017" cy="2402474"/>
            </a:xfrm>
            <a:custGeom>
              <a:avLst/>
              <a:pathLst>
                <a:path w="2586017" h="2402474">
                  <a:moveTo>
                    <a:pt x="0" y="0"/>
                  </a:moveTo>
                  <a:lnTo>
                    <a:pt x="1625496" y="244618"/>
                  </a:lnTo>
                  <a:lnTo>
                    <a:pt x="2438245" y="1598011"/>
                  </a:lnTo>
                  <a:lnTo>
                    <a:pt x="2586017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52841" y="4730255"/>
              <a:ext cx="2586017" cy="1003636"/>
            </a:xfrm>
            <a:custGeom>
              <a:avLst/>
              <a:pathLst>
                <a:path w="2586017" h="1003636">
                  <a:moveTo>
                    <a:pt x="0" y="1003636"/>
                  </a:moveTo>
                  <a:lnTo>
                    <a:pt x="1625496" y="7584"/>
                  </a:lnTo>
                  <a:lnTo>
                    <a:pt x="2438245" y="0"/>
                  </a:lnTo>
                  <a:lnTo>
                    <a:pt x="2586017" y="94197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092032" y="56636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717529" y="46676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530277" y="46600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678050" y="56020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107689" y="38852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733186" y="41299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545935" y="54832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69370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0152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2368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240028" y="604289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40028" y="516130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40028" y="4279667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6885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1601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71285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52893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9" name="pt89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513857" y="43669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0949" y="253386"/>
              <a:ext cx="3362101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Sub:NoEviction:DevilsPeak:DaVinci:NA:14:-82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61298" y="277898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1298" y="190566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1298" y="103235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834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840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847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853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1298" y="321564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1298" y="234232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1298" y="146900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337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343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3350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757377" y="813167"/>
              <a:ext cx="1995630" cy="2402474"/>
            </a:xfrm>
            <a:custGeom>
              <a:avLst/>
              <a:pathLst>
                <a:path w="1995630" h="2402474">
                  <a:moveTo>
                    <a:pt x="0" y="2368291"/>
                  </a:moveTo>
                  <a:lnTo>
                    <a:pt x="577682" y="2383926"/>
                  </a:lnTo>
                  <a:lnTo>
                    <a:pt x="1365431" y="2402474"/>
                  </a:lnTo>
                  <a:lnTo>
                    <a:pt x="1890596" y="2010885"/>
                  </a:lnTo>
                  <a:lnTo>
                    <a:pt x="199563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57377" y="3077744"/>
              <a:ext cx="1995630" cy="137897"/>
            </a:xfrm>
            <a:custGeom>
              <a:avLst/>
              <a:pathLst>
                <a:path w="1995630" h="137897">
                  <a:moveTo>
                    <a:pt x="0" y="137897"/>
                  </a:moveTo>
                  <a:lnTo>
                    <a:pt x="577682" y="0"/>
                  </a:lnTo>
                  <a:lnTo>
                    <a:pt x="1365431" y="103666"/>
                  </a:lnTo>
                  <a:lnTo>
                    <a:pt x="1890596" y="92090"/>
                  </a:lnTo>
                  <a:lnTo>
                    <a:pt x="1995630" y="2818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712225" y="313630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89907" y="315194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077656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602822" y="27789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70785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69656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274250" y="30075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061999" y="31111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587164" y="30996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692198" y="30357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20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287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055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36512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6512" y="230199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6512" y="142900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05296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363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30398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1720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583726" y="6369546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83726" y="5881628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3726" y="5393710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83726" y="4905793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83726" y="4417875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83726" y="3929957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2852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259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3667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4074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83726" y="6125587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3726" y="5637669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3726" y="5149751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3726" y="4661834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83726" y="4173916"/>
              <a:ext cx="7576284" cy="0"/>
            </a:xfrm>
            <a:custGeom>
              <a:avLst/>
              <a:pathLst>
                <a:path w="7576284" h="0">
                  <a:moveTo>
                    <a:pt x="0" y="0"/>
                  </a:moveTo>
                  <a:lnTo>
                    <a:pt x="7576284" y="0"/>
                  </a:lnTo>
                  <a:lnTo>
                    <a:pt x="7576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3056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463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3871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825903" y="3930440"/>
              <a:ext cx="1938712" cy="2079122"/>
            </a:xfrm>
            <a:custGeom>
              <a:avLst/>
              <a:pathLst>
                <a:path w="1938712" h="2079122">
                  <a:moveTo>
                    <a:pt x="0" y="1869669"/>
                  </a:moveTo>
                  <a:lnTo>
                    <a:pt x="561206" y="2001108"/>
                  </a:lnTo>
                  <a:lnTo>
                    <a:pt x="1326487" y="1914985"/>
                  </a:lnTo>
                  <a:lnTo>
                    <a:pt x="1836675" y="0"/>
                  </a:lnTo>
                  <a:lnTo>
                    <a:pt x="1938712" y="207912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825903" y="4095678"/>
              <a:ext cx="1938712" cy="2237236"/>
            </a:xfrm>
            <a:custGeom>
              <a:avLst/>
              <a:pathLst>
                <a:path w="1938712" h="2237236">
                  <a:moveTo>
                    <a:pt x="0" y="1527222"/>
                  </a:moveTo>
                  <a:lnTo>
                    <a:pt x="561206" y="0"/>
                  </a:lnTo>
                  <a:lnTo>
                    <a:pt x="1326487" y="1662971"/>
                  </a:lnTo>
                  <a:lnTo>
                    <a:pt x="1836675" y="2237236"/>
                  </a:lnTo>
                  <a:lnTo>
                    <a:pt x="1938712" y="220361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780751" y="57549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41957" y="588639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107238" y="58002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617426" y="38852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719463" y="59644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765093" y="55526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326299" y="40254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091581" y="56884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60176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703806" y="62290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0301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035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156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41423" y="608389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41423" y="559597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41423" y="510806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1423" y="462014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41423" y="4132170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22484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26559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5603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828416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2400622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3100427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3564603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8289388" y="381592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273730" y="40103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3819385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DVF061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4474586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473382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4738972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4958428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86100" y="253386"/>
              <a:ext cx="2971800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Sub:NoEviction:Lion:Bennett:NA:25:-631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56624" y="289349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6624" y="224919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6624" y="160489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6624" y="96059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577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477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6378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1278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178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078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6624" y="321564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6624" y="257134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6624" y="192704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6624" y="128274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02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8928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82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8728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3628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06778" y="813167"/>
              <a:ext cx="6705074" cy="2402474"/>
            </a:xfrm>
            <a:custGeom>
              <a:avLst/>
              <a:pathLst>
                <a:path w="6705074" h="2402474">
                  <a:moveTo>
                    <a:pt x="0" y="2402474"/>
                  </a:moveTo>
                  <a:lnTo>
                    <a:pt x="2086023" y="2402474"/>
                  </a:lnTo>
                  <a:lnTo>
                    <a:pt x="4321048" y="1349744"/>
                  </a:lnTo>
                  <a:lnTo>
                    <a:pt x="6407071" y="0"/>
                  </a:lnTo>
                  <a:lnTo>
                    <a:pt x="6705074" y="46796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06778" y="2715924"/>
              <a:ext cx="6705074" cy="499718"/>
            </a:xfrm>
            <a:custGeom>
              <a:avLst/>
              <a:pathLst>
                <a:path w="6705074" h="499718">
                  <a:moveTo>
                    <a:pt x="0" y="0"/>
                  </a:moveTo>
                  <a:lnTo>
                    <a:pt x="2086023" y="499718"/>
                  </a:lnTo>
                  <a:lnTo>
                    <a:pt x="4321048" y="499718"/>
                  </a:lnTo>
                  <a:lnTo>
                    <a:pt x="6407071" y="499718"/>
                  </a:lnTo>
                  <a:lnTo>
                    <a:pt x="6705074" y="45970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61626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847650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82675" y="21177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8698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466701" y="12359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45969" y="26457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83199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06701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15304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451044" y="31054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098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38632" y="31739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8632" y="25296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8632" y="18853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8632" y="12410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32202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86172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2066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1067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300696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64865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20175" y="628021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0175" y="556435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75" y="484849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0175" y="413263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196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973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751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1528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6305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1082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0175" y="592228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0175" y="520642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0175" y="449056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4585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362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4139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8917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3694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67440" y="3930440"/>
              <a:ext cx="6649759" cy="2077388"/>
            </a:xfrm>
            <a:custGeom>
              <a:avLst/>
              <a:pathLst>
                <a:path w="6649759" h="2077388">
                  <a:moveTo>
                    <a:pt x="0" y="1505050"/>
                  </a:moveTo>
                  <a:lnTo>
                    <a:pt x="2068814" y="0"/>
                  </a:lnTo>
                  <a:lnTo>
                    <a:pt x="4285400" y="1587476"/>
                  </a:lnTo>
                  <a:lnTo>
                    <a:pt x="6354215" y="2077388"/>
                  </a:lnTo>
                  <a:lnTo>
                    <a:pt x="6649759" y="34762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67440" y="5686779"/>
              <a:ext cx="6649759" cy="646135"/>
            </a:xfrm>
            <a:custGeom>
              <a:avLst/>
              <a:pathLst>
                <a:path w="6649759" h="646135">
                  <a:moveTo>
                    <a:pt x="0" y="385600"/>
                  </a:moveTo>
                  <a:lnTo>
                    <a:pt x="2068814" y="0"/>
                  </a:lnTo>
                  <a:lnTo>
                    <a:pt x="4285400" y="617215"/>
                  </a:lnTo>
                  <a:lnTo>
                    <a:pt x="6354215" y="646135"/>
                  </a:lnTo>
                  <a:lnTo>
                    <a:pt x="6649759" y="53488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22288" y="53903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9110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107689" y="54727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76504" y="59626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472048" y="42329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806631" y="60021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875445" y="56165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092032" y="62337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16084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456391" y="61514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240028" y="588059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40028" y="516473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40028" y="444887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37776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90517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35182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82954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07272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2400622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3100427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3564603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3815925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273730" y="40103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3819385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BEF006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4038786"/>
              <a:ext cx="40382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BEF036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474586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473382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513857" y="4738972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513857" y="4958428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67409" y="225183"/>
              <a:ext cx="3209180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Queen:Rapid_Conc:Stella:Milou:QOR:16:-93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741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910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0079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5249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10418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10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246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30815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917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7325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2495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7664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2833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4849" y="8003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828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663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499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76956" y="3198173"/>
              <a:ext cx="1979367" cy="17468"/>
            </a:xfrm>
            <a:custGeom>
              <a:avLst/>
              <a:pathLst>
                <a:path w="1979367" h="17468">
                  <a:moveTo>
                    <a:pt x="0" y="0"/>
                  </a:moveTo>
                  <a:lnTo>
                    <a:pt x="572974" y="17468"/>
                  </a:lnTo>
                  <a:lnTo>
                    <a:pt x="1354304" y="13523"/>
                  </a:lnTo>
                  <a:lnTo>
                    <a:pt x="1875190" y="15432"/>
                  </a:lnTo>
                  <a:lnTo>
                    <a:pt x="1979367" y="252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20690" y="813167"/>
              <a:ext cx="2135633" cy="2037274"/>
            </a:xfrm>
            <a:custGeom>
              <a:avLst/>
              <a:pathLst>
                <a:path w="2135633" h="2037274">
                  <a:moveTo>
                    <a:pt x="0" y="0"/>
                  </a:moveTo>
                  <a:lnTo>
                    <a:pt x="729240" y="1106300"/>
                  </a:lnTo>
                  <a:lnTo>
                    <a:pt x="1510570" y="627615"/>
                  </a:lnTo>
                  <a:lnTo>
                    <a:pt x="2031456" y="2037274"/>
                  </a:lnTo>
                  <a:lnTo>
                    <a:pt x="2135633" y="150375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55988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289121" y="18492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070451" y="13705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591337" y="27802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695514" y="22467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731804" y="31530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0477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086108" y="316654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606994" y="316845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711172" y="315554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806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5056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0063" y="269230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22078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7908" y="17247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7908" y="12417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7908" y="7586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10207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18562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31885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520175" y="629665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75" y="551043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0175" y="472421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393799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2275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2854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3433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4011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0175" y="590354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0175" y="511732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0175" y="433110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565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3143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722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06324" y="4273878"/>
              <a:ext cx="1954974" cy="1443919"/>
            </a:xfrm>
            <a:custGeom>
              <a:avLst/>
              <a:pathLst>
                <a:path w="1954974" h="1443919">
                  <a:moveTo>
                    <a:pt x="0" y="386252"/>
                  </a:moveTo>
                  <a:lnTo>
                    <a:pt x="565913" y="865246"/>
                  </a:lnTo>
                  <a:lnTo>
                    <a:pt x="1337614" y="0"/>
                  </a:lnTo>
                  <a:lnTo>
                    <a:pt x="1852081" y="90579"/>
                  </a:lnTo>
                  <a:lnTo>
                    <a:pt x="1954974" y="144391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51984" y="3930440"/>
              <a:ext cx="2109314" cy="2402474"/>
            </a:xfrm>
            <a:custGeom>
              <a:avLst/>
              <a:pathLst>
                <a:path w="2109314" h="2402474">
                  <a:moveTo>
                    <a:pt x="0" y="606342"/>
                  </a:moveTo>
                  <a:lnTo>
                    <a:pt x="720253" y="789411"/>
                  </a:lnTo>
                  <a:lnTo>
                    <a:pt x="1491954" y="546872"/>
                  </a:lnTo>
                  <a:lnTo>
                    <a:pt x="2006421" y="2402474"/>
                  </a:lnTo>
                  <a:lnTo>
                    <a:pt x="210931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91174" y="44665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311428" y="46496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083129" y="44070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59759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700489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761172" y="461497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27086" y="50939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098786" y="422872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613253" y="43193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716147" y="567264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703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5876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40028" y="58618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40028" y="507563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40028" y="4289355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17573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23360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34116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4038841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MIF008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4257260"/>
              <a:ext cx="39754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TSF048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24360" y="223248"/>
              <a:ext cx="389527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Queen:Rapid_PreFirst:Bitburger:Marabou:QEE:17:-35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026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767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508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248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93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473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011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5897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9637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3378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1190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666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204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742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281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2276" y="813167"/>
              <a:ext cx="3155368" cy="2021202"/>
            </a:xfrm>
            <a:custGeom>
              <a:avLst/>
              <a:pathLst>
                <a:path w="3155368" h="2021202">
                  <a:moveTo>
                    <a:pt x="0" y="0"/>
                  </a:moveTo>
                  <a:lnTo>
                    <a:pt x="1081840" y="1044945"/>
                  </a:lnTo>
                  <a:lnTo>
                    <a:pt x="2614448" y="1452606"/>
                  </a:lnTo>
                  <a:lnTo>
                    <a:pt x="2884908" y="1652227"/>
                  </a:lnTo>
                  <a:lnTo>
                    <a:pt x="3155368" y="202120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02276" y="3209266"/>
              <a:ext cx="3155368" cy="6376"/>
            </a:xfrm>
            <a:custGeom>
              <a:avLst/>
              <a:pathLst>
                <a:path w="3155368" h="6376">
                  <a:moveTo>
                    <a:pt x="0" y="6376"/>
                  </a:moveTo>
                  <a:lnTo>
                    <a:pt x="2614448" y="3215"/>
                  </a:lnTo>
                  <a:lnTo>
                    <a:pt x="2884908" y="0"/>
                  </a:lnTo>
                  <a:lnTo>
                    <a:pt x="3155368" y="637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14146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755915" y="31422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026376" y="31390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29683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15712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38965" y="18129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771573" y="22206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042033" y="24202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312493" y="27892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567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189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00063" y="254943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192208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129614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67021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58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03967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34319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6595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520175" y="633399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20175" y="568835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20175" y="504271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0175" y="439706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0695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955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21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601117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0175" y="536553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0175" y="471988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0175" y="407424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9564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1825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4086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6346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51050" y="3930440"/>
              <a:ext cx="3116482" cy="1755454"/>
            </a:xfrm>
            <a:custGeom>
              <a:avLst/>
              <a:pathLst>
                <a:path w="3116482" h="1755454">
                  <a:moveTo>
                    <a:pt x="0" y="0"/>
                  </a:moveTo>
                  <a:lnTo>
                    <a:pt x="1068508" y="1133927"/>
                  </a:lnTo>
                  <a:lnTo>
                    <a:pt x="2582228" y="1460996"/>
                  </a:lnTo>
                  <a:lnTo>
                    <a:pt x="2849355" y="1137080"/>
                  </a:lnTo>
                  <a:lnTo>
                    <a:pt x="3116482" y="175545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51050" y="4315907"/>
              <a:ext cx="3116482" cy="2017007"/>
            </a:xfrm>
            <a:custGeom>
              <a:avLst/>
              <a:pathLst>
                <a:path w="3116482" h="2017007">
                  <a:moveTo>
                    <a:pt x="0" y="0"/>
                  </a:moveTo>
                  <a:lnTo>
                    <a:pt x="2582228" y="2017007"/>
                  </a:lnTo>
                  <a:lnTo>
                    <a:pt x="2849355" y="1671059"/>
                  </a:lnTo>
                  <a:lnTo>
                    <a:pt x="3116482" y="195171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90241" y="42456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77247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039597" y="59167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306724" y="61974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205899" y="38852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274407" y="50192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788127" y="53462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055254" y="50223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322381" y="56407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0455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2921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240028" y="596948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40028" y="532383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0028" y="467819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40028" y="403255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7571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10177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7752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7250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4148569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DRF004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4368025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41103" y="225183"/>
              <a:ext cx="386179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Queen:Rapid_PreFirst:Chouffe:PlakaPlaka:QEE:7:-26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194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248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302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357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974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357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739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122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166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221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02756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4329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8384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783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166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548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9931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731911" y="3212215"/>
              <a:ext cx="3770763" cy="3427"/>
            </a:xfrm>
            <a:custGeom>
              <a:avLst/>
              <a:pathLst>
                <a:path w="3770763" h="3427">
                  <a:moveTo>
                    <a:pt x="0" y="2934"/>
                  </a:moveTo>
                  <a:lnTo>
                    <a:pt x="1222950" y="394"/>
                  </a:lnTo>
                  <a:lnTo>
                    <a:pt x="2853551" y="2828"/>
                  </a:lnTo>
                  <a:lnTo>
                    <a:pt x="3566938" y="0"/>
                  </a:lnTo>
                  <a:lnTo>
                    <a:pt x="3770763" y="342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28086" y="813167"/>
              <a:ext cx="3974588" cy="2225591"/>
            </a:xfrm>
            <a:custGeom>
              <a:avLst/>
              <a:pathLst>
                <a:path w="3974588" h="2225591">
                  <a:moveTo>
                    <a:pt x="0" y="2225591"/>
                  </a:moveTo>
                  <a:lnTo>
                    <a:pt x="1426775" y="2222776"/>
                  </a:lnTo>
                  <a:lnTo>
                    <a:pt x="3057376" y="364754"/>
                  </a:lnTo>
                  <a:lnTo>
                    <a:pt x="3770763" y="0"/>
                  </a:lnTo>
                  <a:lnTo>
                    <a:pt x="3974588" y="32397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686759" y="3169997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909709" y="3167457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540310" y="316989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53698" y="31670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45752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467276" y="29685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894052" y="29657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524652" y="11077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23804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441865" y="10669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802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3051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00063" y="317499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25804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1985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13913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7908" y="79674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9759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83584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2378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3095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20175" y="603123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0175" y="535080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75" y="467037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0175" y="398994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746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9877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0009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0140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0175" y="637144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0175" y="56910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0175" y="501058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0175" y="433015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9680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812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943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0074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786482" y="6203474"/>
              <a:ext cx="3724293" cy="129440"/>
            </a:xfrm>
            <a:custGeom>
              <a:avLst/>
              <a:pathLst>
                <a:path w="3724293" h="129440">
                  <a:moveTo>
                    <a:pt x="0" y="129440"/>
                  </a:moveTo>
                  <a:lnTo>
                    <a:pt x="1207879" y="124705"/>
                  </a:lnTo>
                  <a:lnTo>
                    <a:pt x="2818384" y="124274"/>
                  </a:lnTo>
                  <a:lnTo>
                    <a:pt x="3522980" y="0"/>
                  </a:lnTo>
                  <a:lnTo>
                    <a:pt x="3724293" y="10039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585168" y="3930440"/>
              <a:ext cx="3925607" cy="2194015"/>
            </a:xfrm>
            <a:custGeom>
              <a:avLst/>
              <a:pathLst>
                <a:path w="3925607" h="2194015">
                  <a:moveTo>
                    <a:pt x="0" y="2194015"/>
                  </a:moveTo>
                  <a:lnTo>
                    <a:pt x="1409192" y="2101594"/>
                  </a:lnTo>
                  <a:lnTo>
                    <a:pt x="3019697" y="300226"/>
                  </a:lnTo>
                  <a:lnTo>
                    <a:pt x="3724293" y="0"/>
                  </a:lnTo>
                  <a:lnTo>
                    <a:pt x="3925607" y="97138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74133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949209" y="628302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559714" y="62825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264310" y="61583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465624" y="62587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524359" y="60542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933551" y="59618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544057" y="41604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248653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449966" y="48316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0687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3772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240028" y="63297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40028" y="564932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40028" y="496889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40028" y="428846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733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90046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96328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94533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0" name="pt100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513857" y="4368025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WEF005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5" name="pt105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16473" y="225183"/>
              <a:ext cx="331105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Queen:Slow_PostFirst:Tusker:Kori:QEE:4:-37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15631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13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642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148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781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383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8897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395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79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03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799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40704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55762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5789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687740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15631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136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8642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0148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78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383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889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9395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179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103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799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0704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5762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5789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7740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62349" y="223248"/>
              <a:ext cx="381930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Maags:QEE:5:-64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6237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558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9493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4427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9362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393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109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824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9540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7091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2025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6960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1895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51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9966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9682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93985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311079" y="3190237"/>
              <a:ext cx="2300175" cy="25404"/>
            </a:xfrm>
            <a:custGeom>
              <a:avLst/>
              <a:pathLst>
                <a:path w="2300175" h="25404">
                  <a:moveTo>
                    <a:pt x="0" y="23705"/>
                  </a:moveTo>
                  <a:lnTo>
                    <a:pt x="657192" y="14238"/>
                  </a:lnTo>
                  <a:lnTo>
                    <a:pt x="1708701" y="14492"/>
                  </a:lnTo>
                  <a:lnTo>
                    <a:pt x="2168736" y="25404"/>
                  </a:lnTo>
                  <a:lnTo>
                    <a:pt x="230017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048202" y="813167"/>
              <a:ext cx="2563052" cy="2019637"/>
            </a:xfrm>
            <a:custGeom>
              <a:avLst/>
              <a:pathLst>
                <a:path w="2563052" h="2019637">
                  <a:moveTo>
                    <a:pt x="0" y="1624318"/>
                  </a:moveTo>
                  <a:lnTo>
                    <a:pt x="920070" y="1533942"/>
                  </a:lnTo>
                  <a:lnTo>
                    <a:pt x="1971578" y="1081388"/>
                  </a:lnTo>
                  <a:lnTo>
                    <a:pt x="2431614" y="2019637"/>
                  </a:lnTo>
                  <a:lnTo>
                    <a:pt x="256305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265927" y="316879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23120" y="31593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974629" y="315957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43466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566102" y="31450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987392" y="23672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907462" y="22768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958971" y="18243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419006" y="27625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550445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07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622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0063" y="266884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2160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7908" y="16543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7908" y="11478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4435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915929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93719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877695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456624" y="595462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6624" y="505292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56624" y="415123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0685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320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9955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9590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56624" y="640546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56624" y="550377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6624" y="460208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503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0137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9772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9407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22782" y="6135779"/>
              <a:ext cx="2290726" cy="197135"/>
            </a:xfrm>
            <a:custGeom>
              <a:avLst/>
              <a:pathLst>
                <a:path w="2290726" h="197135">
                  <a:moveTo>
                    <a:pt x="0" y="96028"/>
                  </a:moveTo>
                  <a:lnTo>
                    <a:pt x="654493" y="0"/>
                  </a:lnTo>
                  <a:lnTo>
                    <a:pt x="1701682" y="197135"/>
                  </a:lnTo>
                  <a:lnTo>
                    <a:pt x="2159827" y="110799"/>
                  </a:lnTo>
                  <a:lnTo>
                    <a:pt x="2290726" y="8231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60985" y="3930440"/>
              <a:ext cx="2552523" cy="2194639"/>
            </a:xfrm>
            <a:custGeom>
              <a:avLst/>
              <a:pathLst>
                <a:path w="2552523" h="2194639">
                  <a:moveTo>
                    <a:pt x="0" y="2106652"/>
                  </a:moveTo>
                  <a:lnTo>
                    <a:pt x="916290" y="1231755"/>
                  </a:lnTo>
                  <a:lnTo>
                    <a:pt x="1963479" y="2194639"/>
                  </a:lnTo>
                  <a:lnTo>
                    <a:pt x="2421625" y="1203961"/>
                  </a:lnTo>
                  <a:lnTo>
                    <a:pt x="2552523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277630" y="618665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32123" y="609062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97931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437458" y="620142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568357" y="61729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000175" y="59668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916466" y="50919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963655" y="60548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421801" y="50641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552699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376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7885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098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38632" y="636377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8632" y="546208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8632" y="456039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6955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33031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946198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78600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764865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4038841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513857" y="4258242"/>
              <a:ext cx="38515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Z3F043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3" name="pt103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75743" y="225183"/>
              <a:ext cx="319251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Queen:Slow_Conc:Leffe:Erotics:QEE:24:-71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76835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187376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97918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457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972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488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003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32105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42647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714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230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745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261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48812" y="1807412"/>
              <a:ext cx="2839051" cy="1408230"/>
            </a:xfrm>
            <a:custGeom>
              <a:avLst/>
              <a:pathLst>
                <a:path w="2839051" h="1408230">
                  <a:moveTo>
                    <a:pt x="0" y="1408230"/>
                  </a:moveTo>
                  <a:lnTo>
                    <a:pt x="925777" y="1408048"/>
                  </a:lnTo>
                  <a:lnTo>
                    <a:pt x="1851555" y="1406225"/>
                  </a:lnTo>
                  <a:lnTo>
                    <a:pt x="2715614" y="0"/>
                  </a:lnTo>
                  <a:lnTo>
                    <a:pt x="2715614" y="1404532"/>
                  </a:lnTo>
                  <a:lnTo>
                    <a:pt x="2839051" y="140567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48812" y="813167"/>
              <a:ext cx="2839051" cy="1520016"/>
            </a:xfrm>
            <a:custGeom>
              <a:avLst/>
              <a:pathLst>
                <a:path w="2839051" h="1520016">
                  <a:moveTo>
                    <a:pt x="0" y="0"/>
                  </a:moveTo>
                  <a:lnTo>
                    <a:pt x="925777" y="1520016"/>
                  </a:lnTo>
                  <a:lnTo>
                    <a:pt x="1851555" y="983552"/>
                  </a:lnTo>
                  <a:lnTo>
                    <a:pt x="2468740" y="633991"/>
                  </a:lnTo>
                  <a:lnTo>
                    <a:pt x="2839051" y="54078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803661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29438" y="317030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655216" y="316848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519275" y="17622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519275" y="316679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642712" y="316793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788003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713781" y="22629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639558" y="17265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256743" y="13769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627055" y="12837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05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3925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113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01458" y="22793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9303" y="13847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90715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42271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743512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63990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80753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520175" y="605004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0175" y="537016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20175" y="469027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20175" y="401039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1747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018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625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7064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638998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571010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0175" y="503022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0175" y="435033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966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9405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7844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6283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62527" y="5797723"/>
              <a:ext cx="2827292" cy="535191"/>
            </a:xfrm>
            <a:custGeom>
              <a:avLst/>
              <a:pathLst>
                <a:path w="2827292" h="535191">
                  <a:moveTo>
                    <a:pt x="0" y="497785"/>
                  </a:moveTo>
                  <a:lnTo>
                    <a:pt x="921943" y="480998"/>
                  </a:lnTo>
                  <a:lnTo>
                    <a:pt x="1843886" y="0"/>
                  </a:lnTo>
                  <a:lnTo>
                    <a:pt x="2704366" y="373637"/>
                  </a:lnTo>
                  <a:lnTo>
                    <a:pt x="2704366" y="535191"/>
                  </a:lnTo>
                  <a:lnTo>
                    <a:pt x="2827292" y="41343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62527" y="3930440"/>
              <a:ext cx="2827292" cy="2372533"/>
            </a:xfrm>
            <a:custGeom>
              <a:avLst/>
              <a:pathLst>
                <a:path w="2827292" h="2372533">
                  <a:moveTo>
                    <a:pt x="0" y="0"/>
                  </a:moveTo>
                  <a:lnTo>
                    <a:pt x="921943" y="2372533"/>
                  </a:lnTo>
                  <a:lnTo>
                    <a:pt x="1843886" y="1977209"/>
                  </a:lnTo>
                  <a:lnTo>
                    <a:pt x="2458515" y="2269070"/>
                  </a:lnTo>
                  <a:lnTo>
                    <a:pt x="2827292" y="222346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17375" y="62503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739318" y="62335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661262" y="57525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521742" y="61262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521742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644668" y="61660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801718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723661" y="62327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645604" y="58374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260233" y="61292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629010" y="60836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903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4206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40028" y="634829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0028" y="566841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40028" y="49885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40028" y="430864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015934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859820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75339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66201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4148569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4366988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KGF002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26680" y="225183"/>
              <a:ext cx="3090639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9812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678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43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0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273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138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80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245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110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840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70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570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99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57274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54378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83029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16648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2191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0842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994934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9812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678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543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408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1273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38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80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245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9110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4840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705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0570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799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57274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4378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3029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6648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2191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0842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994934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2024-08-20T10:52:27Z</dcterms:modified>
  <cp:category/>
</cp:coreProperties>
</file>