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74280" y="223248"/>
              <a:ext cx="33954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87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668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462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256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771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565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1359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76956" y="813167"/>
              <a:ext cx="1979367" cy="2007846"/>
            </a:xfrm>
            <a:custGeom>
              <a:avLst/>
              <a:pathLst>
                <a:path w="1979367" h="2007846">
                  <a:moveTo>
                    <a:pt x="0" y="1220574"/>
                  </a:moveTo>
                  <a:lnTo>
                    <a:pt x="572974" y="0"/>
                  </a:lnTo>
                  <a:lnTo>
                    <a:pt x="1354304" y="165622"/>
                  </a:lnTo>
                  <a:lnTo>
                    <a:pt x="1875190" y="2007846"/>
                  </a:lnTo>
                  <a:lnTo>
                    <a:pt x="1979367" y="6249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20690" y="1901496"/>
              <a:ext cx="2135633" cy="1314145"/>
            </a:xfrm>
            <a:custGeom>
              <a:avLst/>
              <a:pathLst>
                <a:path w="2135633" h="1314145">
                  <a:moveTo>
                    <a:pt x="0" y="871924"/>
                  </a:moveTo>
                  <a:lnTo>
                    <a:pt x="729240" y="0"/>
                  </a:lnTo>
                  <a:lnTo>
                    <a:pt x="1510570" y="551117"/>
                  </a:lnTo>
                  <a:lnTo>
                    <a:pt x="2031456" y="1314145"/>
                  </a:lnTo>
                  <a:lnTo>
                    <a:pt x="2135633" y="39486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59880" y="27032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289121" y="18312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70451" y="23823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59133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95514" y="22261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31804" y="19885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0477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086108" y="9336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606994" y="27758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11172" y="830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786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7908" y="27354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9148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09417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424849" y="60776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51818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42859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410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246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081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917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6297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7339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38380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828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663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49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776956" y="3930440"/>
              <a:ext cx="1979367" cy="2167832"/>
            </a:xfrm>
            <a:custGeom>
              <a:avLst/>
              <a:pathLst>
                <a:path w="1979367" h="2167832">
                  <a:moveTo>
                    <a:pt x="0" y="1398097"/>
                  </a:moveTo>
                  <a:lnTo>
                    <a:pt x="572974" y="962684"/>
                  </a:lnTo>
                  <a:lnTo>
                    <a:pt x="1354304" y="1068842"/>
                  </a:lnTo>
                  <a:lnTo>
                    <a:pt x="1875190" y="2167832"/>
                  </a:lnTo>
                  <a:lnTo>
                    <a:pt x="1979367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20690" y="4538611"/>
              <a:ext cx="2135633" cy="1794303"/>
            </a:xfrm>
            <a:custGeom>
              <a:avLst/>
              <a:pathLst>
                <a:path w="2135633" h="1794303">
                  <a:moveTo>
                    <a:pt x="0" y="1069412"/>
                  </a:moveTo>
                  <a:lnTo>
                    <a:pt x="729240" y="0"/>
                  </a:lnTo>
                  <a:lnTo>
                    <a:pt x="1510570" y="355368"/>
                  </a:lnTo>
                  <a:lnTo>
                    <a:pt x="2031456" y="1794303"/>
                  </a:lnTo>
                  <a:lnTo>
                    <a:pt x="2135633" y="96216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59880" y="55378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89121" y="44683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070451" y="48237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59133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695514" y="5430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31804" y="52833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04779" y="48479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086108" y="49541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606994" y="60531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71117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80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078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00063" y="558946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46922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37963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10207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8562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18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89448" y="223248"/>
              <a:ext cx="35651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8320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2311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63028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02940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260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731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0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675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31324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5315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193072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32984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72897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49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967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43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910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709524" y="1010570"/>
              <a:ext cx="3029335" cy="2205071"/>
            </a:xfrm>
            <a:custGeom>
              <a:avLst/>
              <a:pathLst>
                <a:path w="3029335" h="2205071">
                  <a:moveTo>
                    <a:pt x="0" y="1375111"/>
                  </a:moveTo>
                  <a:lnTo>
                    <a:pt x="886634" y="1679639"/>
                  </a:lnTo>
                  <a:lnTo>
                    <a:pt x="2068814" y="2205071"/>
                  </a:lnTo>
                  <a:lnTo>
                    <a:pt x="2881562" y="0"/>
                  </a:lnTo>
                  <a:lnTo>
                    <a:pt x="3029335" y="5742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52841" y="813167"/>
              <a:ext cx="2586017" cy="1935368"/>
            </a:xfrm>
            <a:custGeom>
              <a:avLst/>
              <a:pathLst>
                <a:path w="2586017" h="1935368">
                  <a:moveTo>
                    <a:pt x="0" y="0"/>
                  </a:moveTo>
                  <a:lnTo>
                    <a:pt x="1625496" y="1158078"/>
                  </a:lnTo>
                  <a:lnTo>
                    <a:pt x="2438245" y="1935368"/>
                  </a:lnTo>
                  <a:lnTo>
                    <a:pt x="2586017" y="117655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09203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717529" y="19010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530277" y="26783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678050" y="19195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64372" y="23405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51007" y="26450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3318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545935" y="9654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693707" y="15397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152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368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2183" y="309078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2183" y="24899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183" y="189039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0028" y="12881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0028" y="68728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6885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1601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712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2893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61298" y="59831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549128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49994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45076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401580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79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65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750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364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62290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1298" y="573719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52453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475354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426172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922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808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693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579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637768" y="3930440"/>
              <a:ext cx="3092332" cy="2402474"/>
            </a:xfrm>
            <a:custGeom>
              <a:avLst/>
              <a:pathLst>
                <a:path w="3092332" h="2402474">
                  <a:moveTo>
                    <a:pt x="0" y="2071394"/>
                  </a:moveTo>
                  <a:lnTo>
                    <a:pt x="905073" y="2375946"/>
                  </a:lnTo>
                  <a:lnTo>
                    <a:pt x="2111837" y="2402474"/>
                  </a:lnTo>
                  <a:lnTo>
                    <a:pt x="2941487" y="0"/>
                  </a:lnTo>
                  <a:lnTo>
                    <a:pt x="3092332" y="12178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90305" y="5837998"/>
              <a:ext cx="2639796" cy="369022"/>
            </a:xfrm>
            <a:custGeom>
              <a:avLst/>
              <a:pathLst>
                <a:path w="2639796" h="369022">
                  <a:moveTo>
                    <a:pt x="0" y="88888"/>
                  </a:moveTo>
                  <a:lnTo>
                    <a:pt x="1659300" y="128893"/>
                  </a:lnTo>
                  <a:lnTo>
                    <a:pt x="2488950" y="369022"/>
                  </a:lnTo>
                  <a:lnTo>
                    <a:pt x="263979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029495" y="58566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688796" y="5896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518446" y="61368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669291" y="57677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92616" y="59566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497689" y="6261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70445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53410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684949" y="51031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6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0928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36512" y="618869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6512" y="569687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6512" y="520362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6512" y="471354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6512" y="42214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84178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2735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6626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5171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719" y="225183"/>
              <a:ext cx="362456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Queen:Slow_PreFirst:Guinness:Roms:QEE:11:-59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220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926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632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339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57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279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1986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66470" y="813167"/>
              <a:ext cx="3067133" cy="2049155"/>
            </a:xfrm>
            <a:custGeom>
              <a:avLst/>
              <a:pathLst>
                <a:path w="3067133" h="2049155">
                  <a:moveTo>
                    <a:pt x="0" y="580053"/>
                  </a:moveTo>
                  <a:lnTo>
                    <a:pt x="897697" y="1979761"/>
                  </a:lnTo>
                  <a:lnTo>
                    <a:pt x="2094627" y="2049155"/>
                  </a:lnTo>
                  <a:lnTo>
                    <a:pt x="2917517" y="0"/>
                  </a:lnTo>
                  <a:lnTo>
                    <a:pt x="3067133" y="103453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15319" y="999195"/>
              <a:ext cx="2618284" cy="2216446"/>
            </a:xfrm>
            <a:custGeom>
              <a:avLst/>
              <a:pathLst>
                <a:path w="2618284" h="2216446">
                  <a:moveTo>
                    <a:pt x="0" y="0"/>
                  </a:moveTo>
                  <a:lnTo>
                    <a:pt x="1645779" y="2216446"/>
                  </a:lnTo>
                  <a:lnTo>
                    <a:pt x="2468668" y="2014674"/>
                  </a:lnTo>
                  <a:lnTo>
                    <a:pt x="2618284" y="220603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054510" y="928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70028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523178" y="29436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72795" y="31350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21318" y="1348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519016" y="27477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715946" y="2817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3883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88452" y="18025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3001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0063" y="261706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886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1569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1298" y="61105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520716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3037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79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65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750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364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565887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475546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385204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22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808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93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579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37768" y="3930440"/>
              <a:ext cx="3092332" cy="2198819"/>
            </a:xfrm>
            <a:custGeom>
              <a:avLst/>
              <a:pathLst>
                <a:path w="3092332" h="2198819">
                  <a:moveTo>
                    <a:pt x="0" y="0"/>
                  </a:moveTo>
                  <a:lnTo>
                    <a:pt x="905073" y="2198819"/>
                  </a:lnTo>
                  <a:lnTo>
                    <a:pt x="2111837" y="1948176"/>
                  </a:lnTo>
                  <a:lnTo>
                    <a:pt x="2941487" y="187732"/>
                  </a:lnTo>
                  <a:lnTo>
                    <a:pt x="3092332" y="162087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090305" y="4778637"/>
              <a:ext cx="2639796" cy="1554277"/>
            </a:xfrm>
            <a:custGeom>
              <a:avLst/>
              <a:pathLst>
                <a:path w="2639796" h="1554277">
                  <a:moveTo>
                    <a:pt x="0" y="0"/>
                  </a:moveTo>
                  <a:lnTo>
                    <a:pt x="1659300" y="1554277"/>
                  </a:lnTo>
                  <a:lnTo>
                    <a:pt x="2488950" y="1300319"/>
                  </a:lnTo>
                  <a:lnTo>
                    <a:pt x="2639796" y="15314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29495" y="47084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6887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18446" y="60087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69291" y="62398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59261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97689" y="60841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04453" y="58334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34103" y="40730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84949" y="55061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6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437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36512" y="561854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6512" y="471546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6512" y="38103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84178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2735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626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5171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39714" y="223248"/>
              <a:ext cx="40645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3892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252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116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09804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441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794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148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4573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6321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0184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4048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79123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265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61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97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324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13618" y="2773836"/>
              <a:ext cx="2950619" cy="363064"/>
            </a:xfrm>
            <a:custGeom>
              <a:avLst/>
              <a:pathLst>
                <a:path w="2950619" h="363064">
                  <a:moveTo>
                    <a:pt x="0" y="0"/>
                  </a:moveTo>
                  <a:lnTo>
                    <a:pt x="2414143" y="289549"/>
                  </a:lnTo>
                  <a:lnTo>
                    <a:pt x="2682381" y="363064"/>
                  </a:lnTo>
                  <a:lnTo>
                    <a:pt x="2950619" y="1247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34792" y="813167"/>
              <a:ext cx="3129444" cy="2402474"/>
            </a:xfrm>
            <a:custGeom>
              <a:avLst/>
              <a:pathLst>
                <a:path w="3129444" h="2402474">
                  <a:moveTo>
                    <a:pt x="0" y="2402474"/>
                  </a:moveTo>
                  <a:lnTo>
                    <a:pt x="1072952" y="2384468"/>
                  </a:lnTo>
                  <a:lnTo>
                    <a:pt x="2592968" y="0"/>
                  </a:lnTo>
                  <a:lnTo>
                    <a:pt x="2861206" y="1185132"/>
                  </a:lnTo>
                  <a:lnTo>
                    <a:pt x="3129444" y="197839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68466" y="27286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782609" y="3018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050847" y="30917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9085" y="28533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7398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46936" y="31274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76695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035190" y="19280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03428" y="27213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159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6983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63614" y="32040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1458" y="259042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1458" y="19767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1458" y="1364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9303" y="74954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4575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81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6608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7032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80753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24849" y="59175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50497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41818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93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7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011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63514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483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6157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6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3742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82583" y="5830665"/>
              <a:ext cx="2975062" cy="277864"/>
            </a:xfrm>
            <a:custGeom>
              <a:avLst/>
              <a:pathLst>
                <a:path w="2975062" h="277864">
                  <a:moveTo>
                    <a:pt x="0" y="0"/>
                  </a:moveTo>
                  <a:lnTo>
                    <a:pt x="2434141" y="178986"/>
                  </a:lnTo>
                  <a:lnTo>
                    <a:pt x="2704601" y="277864"/>
                  </a:lnTo>
                  <a:lnTo>
                    <a:pt x="2975062" y="1007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02276" y="3930440"/>
              <a:ext cx="3155368" cy="2402474"/>
            </a:xfrm>
            <a:custGeom>
              <a:avLst/>
              <a:pathLst>
                <a:path w="3155368" h="2402474">
                  <a:moveTo>
                    <a:pt x="0" y="2402474"/>
                  </a:moveTo>
                  <a:lnTo>
                    <a:pt x="1081840" y="2348464"/>
                  </a:lnTo>
                  <a:lnTo>
                    <a:pt x="2614448" y="0"/>
                  </a:lnTo>
                  <a:lnTo>
                    <a:pt x="2884908" y="1118263"/>
                  </a:lnTo>
                  <a:lnTo>
                    <a:pt x="3155368" y="195834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7431" y="57855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771573" y="59645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042033" y="60633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312493" y="58862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4146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23308" y="62086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5591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026376" y="4978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96836" y="58185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56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661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00063" y="63098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544195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7908" y="45741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858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396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3431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5659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08138" y="223248"/>
              <a:ext cx="33277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19922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67369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21481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62262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10970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091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26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440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614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78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0962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93646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241092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18853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75" y="135985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0175" y="83432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1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1352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5527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701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3875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67440" y="1378710"/>
              <a:ext cx="6661823" cy="1836931"/>
            </a:xfrm>
            <a:custGeom>
              <a:avLst/>
              <a:pathLst>
                <a:path w="6661823" h="1836931">
                  <a:moveTo>
                    <a:pt x="0" y="1836931"/>
                  </a:moveTo>
                  <a:lnTo>
                    <a:pt x="992186" y="509570"/>
                  </a:lnTo>
                  <a:lnTo>
                    <a:pt x="4393968" y="754369"/>
                  </a:lnTo>
                  <a:lnTo>
                    <a:pt x="6378341" y="0"/>
                  </a:lnTo>
                  <a:lnTo>
                    <a:pt x="6661823" y="10032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859627" y="813167"/>
              <a:ext cx="5669636" cy="1629938"/>
            </a:xfrm>
            <a:custGeom>
              <a:avLst/>
              <a:pathLst>
                <a:path w="5669636" h="1629938">
                  <a:moveTo>
                    <a:pt x="0" y="163794"/>
                  </a:moveTo>
                  <a:lnTo>
                    <a:pt x="1275668" y="0"/>
                  </a:lnTo>
                  <a:lnTo>
                    <a:pt x="3401781" y="1629938"/>
                  </a:lnTo>
                  <a:lnTo>
                    <a:pt x="5386154" y="941309"/>
                  </a:lnTo>
                  <a:lnTo>
                    <a:pt x="5669636" y="108190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798817" y="9067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07448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00599" y="23728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184972" y="16842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468454" y="18248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2228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14475" y="18431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16257" y="20879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200630" y="1333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484112" y="23368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302183" y="289476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2183" y="236923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2183" y="1845064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0028" y="131816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0028" y="79263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63712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1042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9054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9079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3253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361298" y="621587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57714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9384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29967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0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307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754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1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64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094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589650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52577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1298" y="461904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61298" y="39803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5839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030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477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924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3714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5785" y="5131848"/>
              <a:ext cx="6800361" cy="1201066"/>
            </a:xfrm>
            <a:custGeom>
              <a:avLst/>
              <a:pathLst>
                <a:path w="6800361" h="1201066">
                  <a:moveTo>
                    <a:pt x="0" y="1201066"/>
                  </a:moveTo>
                  <a:lnTo>
                    <a:pt x="1012819" y="429545"/>
                  </a:lnTo>
                  <a:lnTo>
                    <a:pt x="4485344" y="489225"/>
                  </a:lnTo>
                  <a:lnTo>
                    <a:pt x="6510984" y="0"/>
                  </a:lnTo>
                  <a:lnTo>
                    <a:pt x="6800361" y="49352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28605" y="3930440"/>
              <a:ext cx="5787541" cy="2144932"/>
            </a:xfrm>
            <a:custGeom>
              <a:avLst/>
              <a:pathLst>
                <a:path w="5787541" h="2144932">
                  <a:moveTo>
                    <a:pt x="0" y="0"/>
                  </a:moveTo>
                  <a:lnTo>
                    <a:pt x="1302196" y="608067"/>
                  </a:lnTo>
                  <a:lnTo>
                    <a:pt x="3472524" y="2144932"/>
                  </a:lnTo>
                  <a:lnTo>
                    <a:pt x="5498164" y="1782787"/>
                  </a:lnTo>
                  <a:lnTo>
                    <a:pt x="5787541" y="17181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66779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969992" y="4468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5140320" y="60051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165960" y="56430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455337" y="5578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683453" y="55162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55978" y="55759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181617" y="50866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470995" y="55802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36512" y="585618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6512" y="521777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6512" y="45773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6512" y="393861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0315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999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155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8624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0930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8513857" y="4148569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8" name="pt10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5328" y="225183"/>
              <a:ext cx="329334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Sub:Rapid_Conc:BlueMoon:Watson:NA:6:-51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312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008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70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402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78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034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287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660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0357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3053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65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90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160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413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16070" y="1551993"/>
              <a:ext cx="2225305" cy="874848"/>
            </a:xfrm>
            <a:custGeom>
              <a:avLst/>
              <a:pathLst>
                <a:path w="2225305" h="874848">
                  <a:moveTo>
                    <a:pt x="0" y="60965"/>
                  </a:moveTo>
                  <a:lnTo>
                    <a:pt x="1424195" y="0"/>
                  </a:lnTo>
                  <a:lnTo>
                    <a:pt x="2047280" y="874848"/>
                  </a:lnTo>
                  <a:lnTo>
                    <a:pt x="2225305" y="8739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16070" y="813167"/>
              <a:ext cx="2225305" cy="2402474"/>
            </a:xfrm>
            <a:custGeom>
              <a:avLst/>
              <a:pathLst>
                <a:path w="2225305" h="2402474">
                  <a:moveTo>
                    <a:pt x="0" y="0"/>
                  </a:moveTo>
                  <a:lnTo>
                    <a:pt x="1424195" y="1954316"/>
                  </a:lnTo>
                  <a:lnTo>
                    <a:pt x="2047280" y="2142418"/>
                  </a:lnTo>
                  <a:lnTo>
                    <a:pt x="2225305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270918" y="15678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695114" y="1506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8199" y="23816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496224" y="2380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5526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679456" y="26972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302542" y="28853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48056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7908" y="27243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908" y="1994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2637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469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1000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8499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47922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424849" y="60466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4849" y="53921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4849" y="47376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40830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781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034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4287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63739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719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0648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4103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654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090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160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5413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16070" y="3930440"/>
              <a:ext cx="2225305" cy="2402474"/>
            </a:xfrm>
            <a:custGeom>
              <a:avLst/>
              <a:pathLst>
                <a:path w="2225305" h="2402474">
                  <a:moveTo>
                    <a:pt x="0" y="0"/>
                  </a:moveTo>
                  <a:lnTo>
                    <a:pt x="1424195" y="344005"/>
                  </a:lnTo>
                  <a:lnTo>
                    <a:pt x="2047280" y="2402474"/>
                  </a:lnTo>
                  <a:lnTo>
                    <a:pt x="2225305" y="192058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316070" y="4424276"/>
              <a:ext cx="2225305" cy="1639650"/>
            </a:xfrm>
            <a:custGeom>
              <a:avLst/>
              <a:pathLst>
                <a:path w="2225305" h="1639650">
                  <a:moveTo>
                    <a:pt x="0" y="0"/>
                  </a:moveTo>
                  <a:lnTo>
                    <a:pt x="1424195" y="966470"/>
                  </a:lnTo>
                  <a:lnTo>
                    <a:pt x="2047280" y="965785"/>
                  </a:lnTo>
                  <a:lnTo>
                    <a:pt x="2225305" y="163965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27091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695114" y="42292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31819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496224" y="58058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255261" y="43540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679456" y="53205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302542" y="53198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480566" y="59937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764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00063" y="63322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37908" y="567907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7908" y="50231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7908" y="43686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469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1000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8499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7922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4148569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65573" y="225183"/>
              <a:ext cx="341285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6242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7630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018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974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35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3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0548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1936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3324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83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166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548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993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1911" y="2243144"/>
              <a:ext cx="3770763" cy="972498"/>
            </a:xfrm>
            <a:custGeom>
              <a:avLst/>
              <a:pathLst>
                <a:path w="3770763" h="972498">
                  <a:moveTo>
                    <a:pt x="0" y="972498"/>
                  </a:moveTo>
                  <a:lnTo>
                    <a:pt x="1222950" y="0"/>
                  </a:lnTo>
                  <a:lnTo>
                    <a:pt x="2853551" y="284885"/>
                  </a:lnTo>
                  <a:lnTo>
                    <a:pt x="3566938" y="914242"/>
                  </a:lnTo>
                  <a:lnTo>
                    <a:pt x="3770763" y="11923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31911" y="813167"/>
              <a:ext cx="3770763" cy="2332931"/>
            </a:xfrm>
            <a:custGeom>
              <a:avLst/>
              <a:pathLst>
                <a:path w="3770763" h="2332931">
                  <a:moveTo>
                    <a:pt x="0" y="0"/>
                  </a:moveTo>
                  <a:lnTo>
                    <a:pt x="1222950" y="1399819"/>
                  </a:lnTo>
                  <a:lnTo>
                    <a:pt x="2853551" y="2254857"/>
                  </a:lnTo>
                  <a:lnTo>
                    <a:pt x="3566938" y="1975656"/>
                  </a:lnTo>
                  <a:lnTo>
                    <a:pt x="3770763" y="233293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686759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09709" y="2197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40310" y="24828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253698" y="31122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457523" y="23172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67110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894052" y="21427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24652" y="29978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238040" y="2718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441865" y="30758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80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3051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7908" y="30131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215194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2906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9759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358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7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930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520175" y="644954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0175" y="575860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506767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437673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74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877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000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0140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610407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41313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72220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40312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680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81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94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0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786482" y="4379170"/>
              <a:ext cx="3724293" cy="1816783"/>
            </a:xfrm>
            <a:custGeom>
              <a:avLst/>
              <a:pathLst>
                <a:path w="3724293" h="1816783">
                  <a:moveTo>
                    <a:pt x="0" y="1510108"/>
                  </a:moveTo>
                  <a:lnTo>
                    <a:pt x="1207879" y="0"/>
                  </a:lnTo>
                  <a:lnTo>
                    <a:pt x="2818384" y="747255"/>
                  </a:lnTo>
                  <a:lnTo>
                    <a:pt x="3522980" y="1816783"/>
                  </a:lnTo>
                  <a:lnTo>
                    <a:pt x="3724293" y="12799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786482" y="3930440"/>
              <a:ext cx="3724293" cy="2402474"/>
            </a:xfrm>
            <a:custGeom>
              <a:avLst/>
              <a:pathLst>
                <a:path w="3724293" h="2402474">
                  <a:moveTo>
                    <a:pt x="0" y="0"/>
                  </a:moveTo>
                  <a:lnTo>
                    <a:pt x="1207879" y="1589378"/>
                  </a:lnTo>
                  <a:lnTo>
                    <a:pt x="2818384" y="1689004"/>
                  </a:lnTo>
                  <a:lnTo>
                    <a:pt x="3522980" y="1107840"/>
                  </a:lnTo>
                  <a:lnTo>
                    <a:pt x="3724293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41330" y="58441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49209" y="43340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59714" y="50812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264310" y="61508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465624" y="56140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72567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933551" y="54496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44057" y="55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48653" y="4968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4499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068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377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02183" y="606238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2183" y="53714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2183" y="4681875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398957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8733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90046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96328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453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36802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1932" y="223248"/>
              <a:ext cx="298013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678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061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444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827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987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370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752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13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6956" y="2939028"/>
              <a:ext cx="1979367" cy="276614"/>
            </a:xfrm>
            <a:custGeom>
              <a:avLst/>
              <a:pathLst>
                <a:path w="1979367" h="276614">
                  <a:moveTo>
                    <a:pt x="0" y="276614"/>
                  </a:moveTo>
                  <a:lnTo>
                    <a:pt x="572974" y="233920"/>
                  </a:lnTo>
                  <a:lnTo>
                    <a:pt x="1354304" y="249279"/>
                  </a:lnTo>
                  <a:lnTo>
                    <a:pt x="1875190" y="120802"/>
                  </a:lnTo>
                  <a:lnTo>
                    <a:pt x="1979367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76956" y="813167"/>
              <a:ext cx="1979367" cy="2176178"/>
            </a:xfrm>
            <a:custGeom>
              <a:avLst/>
              <a:pathLst>
                <a:path w="1979367" h="2176178">
                  <a:moveTo>
                    <a:pt x="0" y="0"/>
                  </a:moveTo>
                  <a:lnTo>
                    <a:pt x="572974" y="1983984"/>
                  </a:lnTo>
                  <a:lnTo>
                    <a:pt x="1354304" y="1767245"/>
                  </a:lnTo>
                  <a:lnTo>
                    <a:pt x="1875190" y="2176178"/>
                  </a:lnTo>
                  <a:lnTo>
                    <a:pt x="1979367" y="205722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71614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289121" y="27269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070451" y="25101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591337" y="2919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95514" y="28001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3180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04779" y="31277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86108" y="31431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06994" y="30146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11172" y="28938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056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32570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595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9336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27326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424849" y="61779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4849" y="55389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4849" y="49000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42611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1410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2246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3081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3917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58584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2195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5806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39416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828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663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49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776956" y="5894116"/>
              <a:ext cx="1979367" cy="438798"/>
            </a:xfrm>
            <a:custGeom>
              <a:avLst/>
              <a:pathLst>
                <a:path w="1979367" h="438798">
                  <a:moveTo>
                    <a:pt x="0" y="348495"/>
                  </a:moveTo>
                  <a:lnTo>
                    <a:pt x="572974" y="438798"/>
                  </a:lnTo>
                  <a:lnTo>
                    <a:pt x="1354304" y="336234"/>
                  </a:lnTo>
                  <a:lnTo>
                    <a:pt x="1875190" y="0"/>
                  </a:lnTo>
                  <a:lnTo>
                    <a:pt x="1979367" y="20495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76956" y="3930440"/>
              <a:ext cx="1979367" cy="2216982"/>
            </a:xfrm>
            <a:custGeom>
              <a:avLst/>
              <a:pathLst>
                <a:path w="1979367" h="2216982">
                  <a:moveTo>
                    <a:pt x="0" y="0"/>
                  </a:moveTo>
                  <a:lnTo>
                    <a:pt x="572974" y="2216982"/>
                  </a:lnTo>
                  <a:lnTo>
                    <a:pt x="1354304" y="1273102"/>
                  </a:lnTo>
                  <a:lnTo>
                    <a:pt x="1875190" y="1741431"/>
                  </a:lnTo>
                  <a:lnTo>
                    <a:pt x="1979367" y="147784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71614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289121" y="6077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070451" y="51333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91337" y="56016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695514" y="5338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731804" y="6197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30477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086108" y="61851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606994" y="5848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711172" y="60539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80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056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00063" y="581818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7908" y="51778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7908" y="45389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38999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10207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18562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318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368025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37159" y="223248"/>
              <a:ext cx="38696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9046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307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07100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794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027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260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49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726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959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51060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5508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6910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43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377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10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843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2948820"/>
              <a:ext cx="6689530" cy="266822"/>
            </a:xfrm>
            <a:custGeom>
              <a:avLst/>
              <a:pathLst>
                <a:path w="6689530" h="266822">
                  <a:moveTo>
                    <a:pt x="0" y="217383"/>
                  </a:moveTo>
                  <a:lnTo>
                    <a:pt x="2277287" y="0"/>
                  </a:lnTo>
                  <a:lnTo>
                    <a:pt x="4412243" y="227252"/>
                  </a:lnTo>
                  <a:lnTo>
                    <a:pt x="6404869" y="68562"/>
                  </a:lnTo>
                  <a:lnTo>
                    <a:pt x="6689530" y="2668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7109" y="813167"/>
              <a:ext cx="6689530" cy="2366569"/>
            </a:xfrm>
            <a:custGeom>
              <a:avLst/>
              <a:pathLst>
                <a:path w="6689530" h="2366569">
                  <a:moveTo>
                    <a:pt x="0" y="1375644"/>
                  </a:moveTo>
                  <a:lnTo>
                    <a:pt x="2277287" y="2366569"/>
                  </a:lnTo>
                  <a:lnTo>
                    <a:pt x="4412243" y="0"/>
                  </a:lnTo>
                  <a:lnTo>
                    <a:pt x="6404869" y="1777315"/>
                  </a:lnTo>
                  <a:lnTo>
                    <a:pt x="6689530" y="117826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1957" y="31210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69244" y="29036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204201" y="31309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96827" y="29722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48148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76300" y="21185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053587" y="31095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8854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181170" y="25202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465831" y="1921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1458" y="24689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9303" y="15091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6103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8331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4755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988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2215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80753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424849" y="63274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57255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4849" y="51236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4849" y="45217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39198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199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3550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901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252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603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0954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60265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54246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48227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42207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6375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0725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076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9427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3778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6447" y="5867340"/>
              <a:ext cx="6744946" cy="465574"/>
            </a:xfrm>
            <a:custGeom>
              <a:avLst/>
              <a:pathLst>
                <a:path w="6744946" h="465574">
                  <a:moveTo>
                    <a:pt x="0" y="0"/>
                  </a:moveTo>
                  <a:lnTo>
                    <a:pt x="2296151" y="325975"/>
                  </a:lnTo>
                  <a:lnTo>
                    <a:pt x="4448794" y="416143"/>
                  </a:lnTo>
                  <a:lnTo>
                    <a:pt x="6457927" y="171559"/>
                  </a:lnTo>
                  <a:lnTo>
                    <a:pt x="6744946" y="4655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6447" y="3930440"/>
              <a:ext cx="6744946" cy="2254340"/>
            </a:xfrm>
            <a:custGeom>
              <a:avLst/>
              <a:pathLst>
                <a:path w="6744946" h="2254340">
                  <a:moveTo>
                    <a:pt x="0" y="607946"/>
                  </a:moveTo>
                  <a:lnTo>
                    <a:pt x="2296151" y="2254340"/>
                  </a:lnTo>
                  <a:lnTo>
                    <a:pt x="4448794" y="0"/>
                  </a:lnTo>
                  <a:lnTo>
                    <a:pt x="6457927" y="1709272"/>
                  </a:lnTo>
                  <a:lnTo>
                    <a:pt x="6744946" y="69215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31295" y="582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27447" y="61481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80089" y="62383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189222" y="59937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476241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5638" y="44681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11790" y="61145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6443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173565" y="5569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60584" y="45523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7908" y="59848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53829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478095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41790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55674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4152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4553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88063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15728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604" y="225183"/>
              <a:ext cx="3496791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87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749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510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271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107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868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629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390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151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2276" y="1173498"/>
              <a:ext cx="3155368" cy="2042143"/>
            </a:xfrm>
            <a:custGeom>
              <a:avLst/>
              <a:pathLst>
                <a:path w="3155368" h="2042143">
                  <a:moveTo>
                    <a:pt x="0" y="2042143"/>
                  </a:moveTo>
                  <a:lnTo>
                    <a:pt x="2614448" y="0"/>
                  </a:lnTo>
                  <a:lnTo>
                    <a:pt x="2884908" y="1230773"/>
                  </a:lnTo>
                  <a:lnTo>
                    <a:pt x="3155368" y="172611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02276" y="813167"/>
              <a:ext cx="3155368" cy="2302795"/>
            </a:xfrm>
            <a:custGeom>
              <a:avLst/>
              <a:pathLst>
                <a:path w="3155368" h="2302795">
                  <a:moveTo>
                    <a:pt x="0" y="1755805"/>
                  </a:moveTo>
                  <a:lnTo>
                    <a:pt x="2614448" y="0"/>
                  </a:lnTo>
                  <a:lnTo>
                    <a:pt x="2884908" y="911895"/>
                  </a:lnTo>
                  <a:lnTo>
                    <a:pt x="3155368" y="230279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15712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771573" y="1128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042033" y="23591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2493" y="28544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141467" y="24987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75591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026376" y="16548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96836" y="3045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0063" y="31704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25451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9212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297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6735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424849" y="62215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4849" y="5429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46369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38446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93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7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011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58254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0331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2408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66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3742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02276" y="4646376"/>
              <a:ext cx="3155368" cy="1564264"/>
            </a:xfrm>
            <a:custGeom>
              <a:avLst/>
              <a:pathLst>
                <a:path w="3155368" h="1564264">
                  <a:moveTo>
                    <a:pt x="0" y="1564264"/>
                  </a:moveTo>
                  <a:lnTo>
                    <a:pt x="2614448" y="0"/>
                  </a:lnTo>
                  <a:lnTo>
                    <a:pt x="2884908" y="1104821"/>
                  </a:lnTo>
                  <a:lnTo>
                    <a:pt x="3155368" y="15187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02276" y="3930440"/>
              <a:ext cx="3155368" cy="2402474"/>
            </a:xfrm>
            <a:custGeom>
              <a:avLst/>
              <a:pathLst>
                <a:path w="3155368" h="2402474">
                  <a:moveTo>
                    <a:pt x="0" y="1790128"/>
                  </a:moveTo>
                  <a:lnTo>
                    <a:pt x="2614448" y="0"/>
                  </a:lnTo>
                  <a:lnTo>
                    <a:pt x="2884908" y="1815976"/>
                  </a:lnTo>
                  <a:lnTo>
                    <a:pt x="3155368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157124" y="61654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771573" y="46012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042033" y="57060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312493" y="61200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141467" y="56503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75591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26376" y="56761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29683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56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18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00063" y="578515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49914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419912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58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396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431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5659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4148514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2566" y="225183"/>
              <a:ext cx="331886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Sub:Rapid_Conc:Hoodoo:Goodall:NA:12:-421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368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178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988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797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66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371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377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382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773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583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392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202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69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874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87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6500" y="2924495"/>
              <a:ext cx="6651858" cy="291147"/>
            </a:xfrm>
            <a:custGeom>
              <a:avLst/>
              <a:pathLst>
                <a:path w="6651858" h="291147">
                  <a:moveTo>
                    <a:pt x="0" y="220238"/>
                  </a:moveTo>
                  <a:lnTo>
                    <a:pt x="4181168" y="256554"/>
                  </a:lnTo>
                  <a:lnTo>
                    <a:pt x="6271752" y="0"/>
                  </a:lnTo>
                  <a:lnTo>
                    <a:pt x="6651858" y="2911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6841911" cy="2060183"/>
            </a:xfrm>
            <a:custGeom>
              <a:avLst/>
              <a:pathLst>
                <a:path w="6841911" h="2060183">
                  <a:moveTo>
                    <a:pt x="0" y="2060183"/>
                  </a:moveTo>
                  <a:lnTo>
                    <a:pt x="190053" y="1657906"/>
                  </a:lnTo>
                  <a:lnTo>
                    <a:pt x="4371221" y="655215"/>
                  </a:lnTo>
                  <a:lnTo>
                    <a:pt x="6461805" y="368074"/>
                  </a:lnTo>
                  <a:lnTo>
                    <a:pt x="684191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21348" y="30995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02517" y="31358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193101" y="28793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73207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15638" y="28031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905691" y="24008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086859" y="13981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177444" y="11110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55755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7908" y="28356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1166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39755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6785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563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5584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2530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225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1298" y="61791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54830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78704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40910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482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983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3145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2306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83109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1350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43902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41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4403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3564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2726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07400" y="5758760"/>
              <a:ext cx="6706509" cy="574154"/>
            </a:xfrm>
            <a:custGeom>
              <a:avLst/>
              <a:pathLst>
                <a:path w="6706509" h="574154">
                  <a:moveTo>
                    <a:pt x="0" y="574154"/>
                  </a:moveTo>
                  <a:lnTo>
                    <a:pt x="4215520" y="522441"/>
                  </a:lnTo>
                  <a:lnTo>
                    <a:pt x="6323280" y="0"/>
                  </a:lnTo>
                  <a:lnTo>
                    <a:pt x="6706509" y="3468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15785" y="3930440"/>
              <a:ext cx="6898123" cy="2257199"/>
            </a:xfrm>
            <a:custGeom>
              <a:avLst/>
              <a:pathLst>
                <a:path w="6898123" h="2257199">
                  <a:moveTo>
                    <a:pt x="0" y="2257199"/>
                  </a:moveTo>
                  <a:lnTo>
                    <a:pt x="191614" y="2125813"/>
                  </a:lnTo>
                  <a:lnTo>
                    <a:pt x="4407134" y="1260227"/>
                  </a:lnTo>
                  <a:lnTo>
                    <a:pt x="6514894" y="1116944"/>
                  </a:lnTo>
                  <a:lnTo>
                    <a:pt x="6898123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6224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77768" y="62360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185528" y="5713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568757" y="60604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54976" y="61174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46590" y="5986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62110" y="51204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169871" y="49771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55310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36512" y="578934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6512" y="50933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6512" y="43973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340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40923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9430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21045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4147423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0767" y="225183"/>
              <a:ext cx="35224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Queen:Rapid_Conc:Corona:Amobo:QEE:18:-591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493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810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127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3444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761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67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177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3335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7652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1969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6286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0603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79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30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336936" y="1431181"/>
              <a:ext cx="3026415" cy="1784460"/>
            </a:xfrm>
            <a:custGeom>
              <a:avLst/>
              <a:pathLst>
                <a:path w="3026415" h="1784460">
                  <a:moveTo>
                    <a:pt x="0" y="1457754"/>
                  </a:moveTo>
                  <a:lnTo>
                    <a:pt x="623085" y="1042089"/>
                  </a:lnTo>
                  <a:lnTo>
                    <a:pt x="2492342" y="0"/>
                  </a:lnTo>
                  <a:lnTo>
                    <a:pt x="2759378" y="1784460"/>
                  </a:lnTo>
                  <a:lnTo>
                    <a:pt x="3026415" y="11680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158911" y="813167"/>
              <a:ext cx="3204439" cy="2132598"/>
            </a:xfrm>
            <a:custGeom>
              <a:avLst/>
              <a:pathLst>
                <a:path w="3204439" h="2132598">
                  <a:moveTo>
                    <a:pt x="0" y="933470"/>
                  </a:moveTo>
                  <a:lnTo>
                    <a:pt x="1157158" y="0"/>
                  </a:lnTo>
                  <a:lnTo>
                    <a:pt x="2670366" y="1871106"/>
                  </a:lnTo>
                  <a:lnTo>
                    <a:pt x="2937403" y="1095044"/>
                  </a:lnTo>
                  <a:lnTo>
                    <a:pt x="3204439" y="213259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291784" y="28437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14869" y="24281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84126" y="13860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05116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18199" y="25540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098102" y="16764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5526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768468" y="26140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035505" y="18379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302542" y="28755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0063" y="329184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7235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1552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58688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0186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7370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990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7400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682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24849" y="62219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7046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1872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6699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41526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671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924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517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59632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54459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49286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4849" y="44113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38939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544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797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405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303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336936" y="3930440"/>
              <a:ext cx="3026415" cy="2402474"/>
            </a:xfrm>
            <a:custGeom>
              <a:avLst/>
              <a:pathLst>
                <a:path w="3026415" h="2402474">
                  <a:moveTo>
                    <a:pt x="0" y="2065775"/>
                  </a:moveTo>
                  <a:lnTo>
                    <a:pt x="623085" y="2124497"/>
                  </a:lnTo>
                  <a:lnTo>
                    <a:pt x="2492342" y="0"/>
                  </a:lnTo>
                  <a:lnTo>
                    <a:pt x="2759378" y="2402474"/>
                  </a:lnTo>
                  <a:lnTo>
                    <a:pt x="3026415" y="190772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58911" y="4452095"/>
              <a:ext cx="3204439" cy="1854823"/>
            </a:xfrm>
            <a:custGeom>
              <a:avLst/>
              <a:pathLst>
                <a:path w="3204439" h="1854823">
                  <a:moveTo>
                    <a:pt x="0" y="955221"/>
                  </a:moveTo>
                  <a:lnTo>
                    <a:pt x="1157158" y="0"/>
                  </a:lnTo>
                  <a:lnTo>
                    <a:pt x="2670366" y="1546814"/>
                  </a:lnTo>
                  <a:lnTo>
                    <a:pt x="2937403" y="915960"/>
                  </a:lnTo>
                  <a:lnTo>
                    <a:pt x="3204439" y="185482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91784" y="5951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14869" y="60097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8412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05116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318199" y="57930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098102" y="53370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255261" y="4381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768468" y="59286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035505" y="52978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302542" y="6236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544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00063" y="592299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54042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48869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7908" y="43696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7908" y="38523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7370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09901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740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5682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4476661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48681" y="223248"/>
              <a:ext cx="34466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04894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5488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20487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54858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0175" y="10484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695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55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216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0175" y="32990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0175" y="279888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22987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179864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2985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7984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564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825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08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346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429135" y="841403"/>
              <a:ext cx="2938398" cy="2374239"/>
            </a:xfrm>
            <a:custGeom>
              <a:avLst/>
              <a:pathLst>
                <a:path w="2938398" h="2374239">
                  <a:moveTo>
                    <a:pt x="0" y="1599898"/>
                  </a:moveTo>
                  <a:lnTo>
                    <a:pt x="2404143" y="1527288"/>
                  </a:lnTo>
                  <a:lnTo>
                    <a:pt x="2671271" y="2374239"/>
                  </a:lnTo>
                  <a:lnTo>
                    <a:pt x="293839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894881" y="813167"/>
              <a:ext cx="3472652" cy="2390232"/>
            </a:xfrm>
            <a:custGeom>
              <a:avLst/>
              <a:pathLst>
                <a:path w="3472652" h="2390232">
                  <a:moveTo>
                    <a:pt x="0" y="502881"/>
                  </a:moveTo>
                  <a:lnTo>
                    <a:pt x="534254" y="1052641"/>
                  </a:lnTo>
                  <a:lnTo>
                    <a:pt x="2938398" y="1404351"/>
                  </a:lnTo>
                  <a:lnTo>
                    <a:pt x="3205525" y="2390232"/>
                  </a:lnTo>
                  <a:lnTo>
                    <a:pt x="347265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83983" y="23961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88127" y="23235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055254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22381" y="7962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834072" y="12458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368326" y="17955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772470" y="21473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039597" y="31331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30672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5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167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2183" y="32573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183" y="275855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40028" y="225706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0028" y="175694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0028" y="125682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0028" y="7567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7571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0177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7752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7250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424849" y="62641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56310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4997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43646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93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7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5011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59475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53144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4849" y="46812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40481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66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742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382583" y="3930440"/>
              <a:ext cx="2975062" cy="1867346"/>
            </a:xfrm>
            <a:custGeom>
              <a:avLst/>
              <a:pathLst>
                <a:path w="2975062" h="1867346">
                  <a:moveTo>
                    <a:pt x="0" y="1148281"/>
                  </a:moveTo>
                  <a:lnTo>
                    <a:pt x="2434141" y="1435315"/>
                  </a:lnTo>
                  <a:lnTo>
                    <a:pt x="2704601" y="1867346"/>
                  </a:lnTo>
                  <a:lnTo>
                    <a:pt x="297506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841663" y="4809923"/>
              <a:ext cx="3515982" cy="1522991"/>
            </a:xfrm>
            <a:custGeom>
              <a:avLst/>
              <a:pathLst>
                <a:path w="3515982" h="1522991">
                  <a:moveTo>
                    <a:pt x="0" y="828189"/>
                  </a:moveTo>
                  <a:lnTo>
                    <a:pt x="540920" y="428017"/>
                  </a:lnTo>
                  <a:lnTo>
                    <a:pt x="2975062" y="1338289"/>
                  </a:lnTo>
                  <a:lnTo>
                    <a:pt x="3245522" y="1522991"/>
                  </a:lnTo>
                  <a:lnTo>
                    <a:pt x="35159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337431" y="50335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771573" y="53206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042033" y="57526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31249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780853" y="55678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21774" y="51677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755915" y="6077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02637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296836" y="47397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56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661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00063" y="590757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0063" y="527272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0063" y="46395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7908" y="400641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58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0396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3431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5659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366933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24088" y="225183"/>
              <a:ext cx="28958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Sub:Rapid_Conc:Trolls:Curie:NA:3:-323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225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69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881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693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1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63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78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6420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045426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26650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00787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225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069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881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69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51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163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787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20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45426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26650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00787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9251" y="223248"/>
              <a:ext cx="35054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381" y="223248"/>
              <a:ext cx="34972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851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148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444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499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8796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0092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15319" y="813167"/>
              <a:ext cx="2618284" cy="1848788"/>
            </a:xfrm>
            <a:custGeom>
              <a:avLst/>
              <a:pathLst>
                <a:path w="2618284" h="1848788">
                  <a:moveTo>
                    <a:pt x="0" y="722256"/>
                  </a:moveTo>
                  <a:lnTo>
                    <a:pt x="1645779" y="0"/>
                  </a:lnTo>
                  <a:lnTo>
                    <a:pt x="2468668" y="1848788"/>
                  </a:lnTo>
                  <a:lnTo>
                    <a:pt x="2618284" y="171913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15319" y="2602575"/>
              <a:ext cx="2618284" cy="613067"/>
            </a:xfrm>
            <a:custGeom>
              <a:avLst/>
              <a:pathLst>
                <a:path w="2618284" h="613067">
                  <a:moveTo>
                    <a:pt x="0" y="367536"/>
                  </a:moveTo>
                  <a:lnTo>
                    <a:pt x="1645779" y="588722"/>
                  </a:lnTo>
                  <a:lnTo>
                    <a:pt x="2468668" y="613067"/>
                  </a:ln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54510" y="28998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700289" y="31210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317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72795" y="25323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70167" y="14902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1594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38836" y="26168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88452" y="24871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04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7908" y="27082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8379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96754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520175" y="632531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0175" y="579536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526541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20175" y="47354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20175" y="42055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126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731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20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675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606033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55303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500044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4705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394055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496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967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43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910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52841" y="3930440"/>
              <a:ext cx="2586017" cy="1901202"/>
            </a:xfrm>
            <a:custGeom>
              <a:avLst/>
              <a:pathLst>
                <a:path w="2586017" h="1901202">
                  <a:moveTo>
                    <a:pt x="0" y="987561"/>
                  </a:moveTo>
                  <a:lnTo>
                    <a:pt x="1625496" y="0"/>
                  </a:lnTo>
                  <a:lnTo>
                    <a:pt x="2438245" y="1675386"/>
                  </a:lnTo>
                  <a:lnTo>
                    <a:pt x="2586017" y="190120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152841" y="5792420"/>
              <a:ext cx="2586017" cy="540494"/>
            </a:xfrm>
            <a:custGeom>
              <a:avLst/>
              <a:pathLst>
                <a:path w="2586017" h="540494">
                  <a:moveTo>
                    <a:pt x="0" y="345588"/>
                  </a:moveTo>
                  <a:lnTo>
                    <a:pt x="1625496" y="540494"/>
                  </a:lnTo>
                  <a:lnTo>
                    <a:pt x="2438245" y="393228"/>
                  </a:lnTo>
                  <a:lnTo>
                    <a:pt x="258601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092032" y="60677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71752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30277" y="61154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78050" y="57222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07689" y="48728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3318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545935" y="55606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693707" y="57864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0152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2368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02183" y="601864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2183" y="548870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02183" y="4960118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40028" y="442880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38988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6885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81601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12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52893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0949" y="253386"/>
              <a:ext cx="3362101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623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090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557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025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1389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856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32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4791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9258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76956" y="2140708"/>
              <a:ext cx="1979367" cy="810470"/>
            </a:xfrm>
            <a:custGeom>
              <a:avLst/>
              <a:pathLst>
                <a:path w="1979367" h="810470">
                  <a:moveTo>
                    <a:pt x="0" y="670572"/>
                  </a:moveTo>
                  <a:lnTo>
                    <a:pt x="572974" y="602394"/>
                  </a:lnTo>
                  <a:lnTo>
                    <a:pt x="1354304" y="699905"/>
                  </a:lnTo>
                  <a:lnTo>
                    <a:pt x="1875190" y="0"/>
                  </a:lnTo>
                  <a:lnTo>
                    <a:pt x="1979367" y="81047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6956" y="813167"/>
              <a:ext cx="1979367" cy="2402474"/>
            </a:xfrm>
            <a:custGeom>
              <a:avLst/>
              <a:pathLst>
                <a:path w="1979367" h="2402474">
                  <a:moveTo>
                    <a:pt x="0" y="2399862"/>
                  </a:moveTo>
                  <a:lnTo>
                    <a:pt x="572974" y="0"/>
                  </a:lnTo>
                  <a:lnTo>
                    <a:pt x="1354304" y="2090935"/>
                  </a:lnTo>
                  <a:lnTo>
                    <a:pt x="1875190" y="2402474"/>
                  </a:lnTo>
                  <a:lnTo>
                    <a:pt x="1979367" y="213209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31804" y="27661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04779" y="26979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086108" y="27954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606994" y="20955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711172" y="29060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716146" y="31428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28912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070451" y="28338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59133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695514" y="2875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0786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37908" y="30972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54398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9906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43745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8841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520175" y="616212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561376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50654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451705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396870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2275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2854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3433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4011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643630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58879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533959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47912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424288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565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14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72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06324" y="3930440"/>
              <a:ext cx="1954974" cy="2019672"/>
            </a:xfrm>
            <a:custGeom>
              <a:avLst/>
              <a:pathLst>
                <a:path w="1954974" h="2019672">
                  <a:moveTo>
                    <a:pt x="0" y="1846653"/>
                  </a:moveTo>
                  <a:lnTo>
                    <a:pt x="565913" y="1813242"/>
                  </a:lnTo>
                  <a:lnTo>
                    <a:pt x="1337614" y="1843769"/>
                  </a:lnTo>
                  <a:lnTo>
                    <a:pt x="1852081" y="0"/>
                  </a:lnTo>
                  <a:lnTo>
                    <a:pt x="1954974" y="20196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06324" y="5107195"/>
              <a:ext cx="1954974" cy="1225719"/>
            </a:xfrm>
            <a:custGeom>
              <a:avLst/>
              <a:pathLst>
                <a:path w="1954974" h="1225719">
                  <a:moveTo>
                    <a:pt x="0" y="1173146"/>
                  </a:moveTo>
                  <a:lnTo>
                    <a:pt x="565913" y="0"/>
                  </a:lnTo>
                  <a:lnTo>
                    <a:pt x="1337614" y="877507"/>
                  </a:lnTo>
                  <a:lnTo>
                    <a:pt x="1852081" y="1225719"/>
                  </a:lnTo>
                  <a:lnTo>
                    <a:pt x="1954974" y="96423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61172" y="57319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27086" y="56985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098786" y="57290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61325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716147" y="59049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745514" y="62101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311428" y="5036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083129" y="59144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5975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700489" y="60012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703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536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02183" y="639460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2183" y="58462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2183" y="529926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40028" y="474954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40028" y="420118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17573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23360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4116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100" y="253386"/>
              <a:ext cx="2971800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Sub:NoEviction:Lion:Bennett:NA:25:-631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892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6467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1043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618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0194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268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229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91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153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6114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076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9180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23755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8331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12906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4849" y="7482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49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8710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7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634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359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6447" y="813167"/>
              <a:ext cx="6732732" cy="2402474"/>
            </a:xfrm>
            <a:custGeom>
              <a:avLst/>
              <a:pathLst>
                <a:path w="6732732" h="2402474">
                  <a:moveTo>
                    <a:pt x="0" y="2402474"/>
                  </a:moveTo>
                  <a:lnTo>
                    <a:pt x="2094627" y="0"/>
                  </a:lnTo>
                  <a:lnTo>
                    <a:pt x="4338872" y="2158906"/>
                  </a:lnTo>
                  <a:lnTo>
                    <a:pt x="6433499" y="1659484"/>
                  </a:lnTo>
                  <a:lnTo>
                    <a:pt x="6732732" y="212064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6447" y="1842714"/>
              <a:ext cx="6732732" cy="1349544"/>
            </a:xfrm>
            <a:custGeom>
              <a:avLst/>
              <a:pathLst>
                <a:path w="6732732" h="1349544">
                  <a:moveTo>
                    <a:pt x="0" y="1349544"/>
                  </a:moveTo>
                  <a:lnTo>
                    <a:pt x="2094627" y="159441"/>
                  </a:lnTo>
                  <a:lnTo>
                    <a:pt x="4338872" y="1270071"/>
                  </a:lnTo>
                  <a:lnTo>
                    <a:pt x="6433499" y="0"/>
                  </a:lnTo>
                  <a:lnTo>
                    <a:pt x="6732732" y="62038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129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82592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070167" y="29269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164795" y="24274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464028" y="28886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15638" y="31220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810266" y="19319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54510" y="3042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49138" y="17724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448370" y="23928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37908" y="28763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23338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79135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2489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7908" y="7065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29414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83999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0508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012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297408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24849" y="62096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56850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1604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6358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41113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268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229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91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153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6114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1076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59473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4849" y="54227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4849" y="48981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4849" y="4373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4849" y="38490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3749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710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367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634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3595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47" y="3930440"/>
              <a:ext cx="6732732" cy="2402474"/>
            </a:xfrm>
            <a:custGeom>
              <a:avLst/>
              <a:pathLst>
                <a:path w="6732732" h="2402474">
                  <a:moveTo>
                    <a:pt x="0" y="2402474"/>
                  </a:moveTo>
                  <a:lnTo>
                    <a:pt x="2094627" y="0"/>
                  </a:lnTo>
                  <a:lnTo>
                    <a:pt x="4338872" y="2211224"/>
                  </a:lnTo>
                  <a:lnTo>
                    <a:pt x="6433499" y="1920665"/>
                  </a:lnTo>
                  <a:lnTo>
                    <a:pt x="6732732" y="23701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47" y="5461197"/>
              <a:ext cx="6732732" cy="768980"/>
            </a:xfrm>
            <a:custGeom>
              <a:avLst/>
              <a:pathLst>
                <a:path w="6732732" h="768980">
                  <a:moveTo>
                    <a:pt x="0" y="768980"/>
                  </a:moveTo>
                  <a:lnTo>
                    <a:pt x="2094627" y="0"/>
                  </a:lnTo>
                  <a:lnTo>
                    <a:pt x="4338872" y="762035"/>
                  </a:lnTo>
                  <a:lnTo>
                    <a:pt x="6433499" y="246736"/>
                  </a:lnTo>
                  <a:lnTo>
                    <a:pt x="6732732" y="39549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3129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2592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070167" y="6096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164795" y="58059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464028" y="62554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5638" y="61599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810266" y="53909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054510" y="61530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7149138" y="5637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7448370" y="57864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300063" y="590705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7908" y="538106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7908" y="48564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7908" y="43319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7908" y="38073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29414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3999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0508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80124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97408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67409" y="225183"/>
              <a:ext cx="320918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305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540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4775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011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422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8658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0893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76956" y="813167"/>
              <a:ext cx="1979367" cy="2281190"/>
            </a:xfrm>
            <a:custGeom>
              <a:avLst/>
              <a:pathLst>
                <a:path w="1979367" h="2281190">
                  <a:moveTo>
                    <a:pt x="0" y="2281190"/>
                  </a:moveTo>
                  <a:lnTo>
                    <a:pt x="572974" y="2070192"/>
                  </a:lnTo>
                  <a:lnTo>
                    <a:pt x="1354304" y="0"/>
                  </a:lnTo>
                  <a:lnTo>
                    <a:pt x="1875190" y="1321679"/>
                  </a:lnTo>
                  <a:lnTo>
                    <a:pt x="1979367" y="206462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20690" y="2318061"/>
              <a:ext cx="2135633" cy="897580"/>
            </a:xfrm>
            <a:custGeom>
              <a:avLst/>
              <a:pathLst>
                <a:path w="2135633" h="897580">
                  <a:moveTo>
                    <a:pt x="0" y="0"/>
                  </a:moveTo>
                  <a:lnTo>
                    <a:pt x="729240" y="220098"/>
                  </a:lnTo>
                  <a:lnTo>
                    <a:pt x="1510570" y="57633"/>
                  </a:lnTo>
                  <a:lnTo>
                    <a:pt x="2031456" y="897580"/>
                  </a:lnTo>
                  <a:lnTo>
                    <a:pt x="2135633" y="4080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59880" y="22478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289121" y="24679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70451" y="2305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59133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95514" y="26559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31804" y="30492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04779" y="28382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08610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606994" y="20896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11172" y="28326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5056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7908" y="26005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8241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04767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424849" y="62388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52826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43265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410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246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081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917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7607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804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38484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828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663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349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776956" y="3930440"/>
              <a:ext cx="1979367" cy="2203401"/>
            </a:xfrm>
            <a:custGeom>
              <a:avLst/>
              <a:pathLst>
                <a:path w="1979367" h="2203401">
                  <a:moveTo>
                    <a:pt x="0" y="2203401"/>
                  </a:moveTo>
                  <a:lnTo>
                    <a:pt x="572974" y="1495430"/>
                  </a:lnTo>
                  <a:lnTo>
                    <a:pt x="1354304" y="178208"/>
                  </a:lnTo>
                  <a:lnTo>
                    <a:pt x="1875190" y="0"/>
                  </a:lnTo>
                  <a:lnTo>
                    <a:pt x="1979367" y="201347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620690" y="4765770"/>
              <a:ext cx="2135633" cy="1567144"/>
            </a:xfrm>
            <a:custGeom>
              <a:avLst/>
              <a:pathLst>
                <a:path w="2135633" h="1567144">
                  <a:moveTo>
                    <a:pt x="0" y="0"/>
                  </a:moveTo>
                  <a:lnTo>
                    <a:pt x="729240" y="416049"/>
                  </a:lnTo>
                  <a:lnTo>
                    <a:pt x="1510570" y="568739"/>
                  </a:lnTo>
                  <a:lnTo>
                    <a:pt x="2031456" y="1567144"/>
                  </a:lnTo>
                  <a:lnTo>
                    <a:pt x="2135633" y="68691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59880" y="46955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89121" y="51116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070451" y="52642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59133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695514" y="53824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731804" y="60886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04779" y="53807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086108" y="40634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60699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711172" y="58987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80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6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00063" y="57204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47629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38067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10207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8562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18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258297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4476716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24360" y="223248"/>
              <a:ext cx="389527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88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867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853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839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1888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874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9860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846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832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2276" y="1181447"/>
              <a:ext cx="3155368" cy="1563893"/>
            </a:xfrm>
            <a:custGeom>
              <a:avLst/>
              <a:pathLst>
                <a:path w="3155368" h="1563893">
                  <a:moveTo>
                    <a:pt x="0" y="894105"/>
                  </a:moveTo>
                  <a:lnTo>
                    <a:pt x="1081840" y="544931"/>
                  </a:lnTo>
                  <a:lnTo>
                    <a:pt x="2614448" y="1563893"/>
                  </a:lnTo>
                  <a:lnTo>
                    <a:pt x="2884908" y="0"/>
                  </a:lnTo>
                  <a:lnTo>
                    <a:pt x="3155368" y="29107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02276" y="813167"/>
              <a:ext cx="3155368" cy="2402474"/>
            </a:xfrm>
            <a:custGeom>
              <a:avLst/>
              <a:pathLst>
                <a:path w="3155368" h="2402474">
                  <a:moveTo>
                    <a:pt x="0" y="0"/>
                  </a:moveTo>
                  <a:lnTo>
                    <a:pt x="2614448" y="1247768"/>
                  </a:lnTo>
                  <a:lnTo>
                    <a:pt x="2884908" y="1427748"/>
                  </a:lnTo>
                  <a:lnTo>
                    <a:pt x="3155368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14146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755915" y="19907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26376" y="21706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29683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57124" y="20304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38965" y="16812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771573" y="2700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42033" y="11362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12493" y="1427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314854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5457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94434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3429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7415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61298" y="62976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558490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487218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41594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42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152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875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9412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522854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451582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066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79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35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623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169760" y="4216304"/>
              <a:ext cx="3181292" cy="1671071"/>
            </a:xfrm>
            <a:custGeom>
              <a:avLst/>
              <a:pathLst>
                <a:path w="3181292" h="1671071">
                  <a:moveTo>
                    <a:pt x="0" y="348645"/>
                  </a:moveTo>
                  <a:lnTo>
                    <a:pt x="1090729" y="363544"/>
                  </a:lnTo>
                  <a:lnTo>
                    <a:pt x="2635928" y="1671071"/>
                  </a:lnTo>
                  <a:lnTo>
                    <a:pt x="2908610" y="0"/>
                  </a:lnTo>
                  <a:lnTo>
                    <a:pt x="3181292" y="11763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69760" y="3930440"/>
              <a:ext cx="3181292" cy="2402474"/>
            </a:xfrm>
            <a:custGeom>
              <a:avLst/>
              <a:pathLst>
                <a:path w="3181292" h="2402474">
                  <a:moveTo>
                    <a:pt x="0" y="0"/>
                  </a:moveTo>
                  <a:lnTo>
                    <a:pt x="2635928" y="1708006"/>
                  </a:lnTo>
                  <a:lnTo>
                    <a:pt x="2908610" y="1381071"/>
                  </a:lnTo>
                  <a:lnTo>
                    <a:pt x="3181292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10895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744879" y="55682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017562" y="5241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2902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24608" y="45197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15337" y="45346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60537" y="58422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033219" y="41711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305901" y="42887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7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70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36512" y="589951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518685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447413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2591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98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203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5615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4477753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41103" y="225183"/>
              <a:ext cx="386179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3162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581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000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418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974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35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3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1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9372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790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209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83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166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548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93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31911" y="813167"/>
              <a:ext cx="3770763" cy="2289208"/>
            </a:xfrm>
            <a:custGeom>
              <a:avLst/>
              <a:pathLst>
                <a:path w="3770763" h="2289208">
                  <a:moveTo>
                    <a:pt x="0" y="202739"/>
                  </a:moveTo>
                  <a:lnTo>
                    <a:pt x="1222950" y="0"/>
                  </a:lnTo>
                  <a:lnTo>
                    <a:pt x="2853551" y="509079"/>
                  </a:lnTo>
                  <a:lnTo>
                    <a:pt x="3566938" y="2289208"/>
                  </a:lnTo>
                  <a:lnTo>
                    <a:pt x="3770763" y="122542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28086" y="1872679"/>
              <a:ext cx="3974588" cy="1342962"/>
            </a:xfrm>
            <a:custGeom>
              <a:avLst/>
              <a:pathLst>
                <a:path w="3974588" h="1342962">
                  <a:moveTo>
                    <a:pt x="0" y="1342962"/>
                  </a:moveTo>
                  <a:lnTo>
                    <a:pt x="1426775" y="804234"/>
                  </a:lnTo>
                  <a:lnTo>
                    <a:pt x="3057376" y="982424"/>
                  </a:lnTo>
                  <a:lnTo>
                    <a:pt x="3770763" y="689501"/>
                  </a:lnTo>
                  <a:lnTo>
                    <a:pt x="397458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86759" y="9707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0970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40310" y="12770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253698" y="30572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57523" y="19934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6727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94052" y="2606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24652" y="27848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38040" y="24919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41865" y="18024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80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051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289721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0063" y="21373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38062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9759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358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237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930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61298" y="617852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53702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456206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8460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9010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560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0110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77441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96618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15794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185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735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928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983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95530" y="3930440"/>
              <a:ext cx="3801743" cy="2335590"/>
            </a:xfrm>
            <a:custGeom>
              <a:avLst/>
              <a:pathLst>
                <a:path w="3801743" h="2335590">
                  <a:moveTo>
                    <a:pt x="0" y="863687"/>
                  </a:moveTo>
                  <a:lnTo>
                    <a:pt x="1232998" y="582235"/>
                  </a:lnTo>
                  <a:lnTo>
                    <a:pt x="2876995" y="0"/>
                  </a:lnTo>
                  <a:lnTo>
                    <a:pt x="3596244" y="2335590"/>
                  </a:lnTo>
                  <a:lnTo>
                    <a:pt x="3801743" y="142388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490031" y="5941336"/>
              <a:ext cx="4007243" cy="391578"/>
            </a:xfrm>
            <a:custGeom>
              <a:avLst/>
              <a:pathLst>
                <a:path w="4007243" h="391578">
                  <a:moveTo>
                    <a:pt x="0" y="284171"/>
                  </a:moveTo>
                  <a:lnTo>
                    <a:pt x="1438497" y="0"/>
                  </a:lnTo>
                  <a:lnTo>
                    <a:pt x="3082495" y="389717"/>
                  </a:lnTo>
                  <a:lnTo>
                    <a:pt x="3801743" y="391578"/>
                  </a:lnTo>
                  <a:lnTo>
                    <a:pt x="4007243" y="19391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50378" y="47489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883376" y="44675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52737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246622" y="6220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452122" y="53091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429221" y="6155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867719" y="58711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511716" y="62608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23096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436465" y="6065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212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2570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6512" y="573408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492617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411625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77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927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9745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92136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6473" y="225183"/>
              <a:ext cx="331105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Queen:Slow_PostFirst:Tusker:Kori:QEE:4:-37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5631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3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642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14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78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383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89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395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7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070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576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789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87740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5631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13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64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148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78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383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88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395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17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0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704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576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789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774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62349" y="223248"/>
              <a:ext cx="38193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Maags:QEE:5:-64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69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076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184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292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93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09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824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54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915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7023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1130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5238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9345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251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966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398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11079" y="2155885"/>
              <a:ext cx="2300175" cy="1027338"/>
            </a:xfrm>
            <a:custGeom>
              <a:avLst/>
              <a:pathLst>
                <a:path w="2300175" h="1027338">
                  <a:moveTo>
                    <a:pt x="0" y="941502"/>
                  </a:moveTo>
                  <a:lnTo>
                    <a:pt x="657192" y="576544"/>
                  </a:lnTo>
                  <a:lnTo>
                    <a:pt x="1708701" y="1027338"/>
                  </a:lnTo>
                  <a:lnTo>
                    <a:pt x="2168736" y="0"/>
                  </a:lnTo>
                  <a:lnTo>
                    <a:pt x="2300175" y="56631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048202" y="813167"/>
              <a:ext cx="2563052" cy="2402474"/>
            </a:xfrm>
            <a:custGeom>
              <a:avLst/>
              <a:pathLst>
                <a:path w="2563052" h="2402474">
                  <a:moveTo>
                    <a:pt x="0" y="2274706"/>
                  </a:moveTo>
                  <a:lnTo>
                    <a:pt x="920070" y="0"/>
                  </a:lnTo>
                  <a:lnTo>
                    <a:pt x="1971578" y="2402474"/>
                  </a:lnTo>
                  <a:lnTo>
                    <a:pt x="2431614" y="2295765"/>
                  </a:lnTo>
                  <a:lnTo>
                    <a:pt x="2563052" y="218979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65927" y="30522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923120" y="26872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74629" y="3138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434664" y="21107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566102" y="26770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87392" y="30176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90746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5897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419006" y="3038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50445" y="2932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76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32498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6606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20713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4821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8928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4435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15929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3719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877695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24849" y="60979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4575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8171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41767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393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109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9824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540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64181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57777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4849" y="51373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44969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4849" y="38565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251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9966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968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9398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11079" y="5858157"/>
              <a:ext cx="2300175" cy="419276"/>
            </a:xfrm>
            <a:custGeom>
              <a:avLst/>
              <a:pathLst>
                <a:path w="2300175" h="419276">
                  <a:moveTo>
                    <a:pt x="0" y="351987"/>
                  </a:moveTo>
                  <a:lnTo>
                    <a:pt x="657192" y="0"/>
                  </a:lnTo>
                  <a:lnTo>
                    <a:pt x="1708701" y="419276"/>
                  </a:lnTo>
                  <a:lnTo>
                    <a:pt x="2168736" y="2820"/>
                  </a:lnTo>
                  <a:lnTo>
                    <a:pt x="2300175" y="2058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48202" y="3930440"/>
              <a:ext cx="2563052" cy="2402474"/>
            </a:xfrm>
            <a:custGeom>
              <a:avLst/>
              <a:pathLst>
                <a:path w="2563052" h="2402474">
                  <a:moveTo>
                    <a:pt x="0" y="2224540"/>
                  </a:moveTo>
                  <a:lnTo>
                    <a:pt x="920070" y="0"/>
                  </a:lnTo>
                  <a:lnTo>
                    <a:pt x="1971578" y="2402474"/>
                  </a:lnTo>
                  <a:lnTo>
                    <a:pt x="2431614" y="2354397"/>
                  </a:lnTo>
                  <a:lnTo>
                    <a:pt x="2563052" y="221340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65927" y="61649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23120" y="58130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974629" y="62322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434664" y="58158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566102" y="5833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987392" y="60847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90746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95897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419006" y="62146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550445" y="60736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07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7622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00063" y="63764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0063" y="573748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7908" y="50956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7908" y="44552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7908" y="38148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4435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915929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3719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877695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75743" y="225183"/>
              <a:ext cx="319251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Queen:Slow_Conc:Leffe:Erotics:QEE:24:-71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585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539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492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446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75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544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13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8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562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516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469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9422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10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879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54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17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1383" y="1059945"/>
              <a:ext cx="2862569" cy="1794773"/>
            </a:xfrm>
            <a:custGeom>
              <a:avLst/>
              <a:pathLst>
                <a:path w="2862569" h="1794773">
                  <a:moveTo>
                    <a:pt x="0" y="0"/>
                  </a:moveTo>
                  <a:lnTo>
                    <a:pt x="933446" y="1014714"/>
                  </a:lnTo>
                  <a:lnTo>
                    <a:pt x="1866893" y="1425021"/>
                  </a:lnTo>
                  <a:lnTo>
                    <a:pt x="2738110" y="1008602"/>
                  </a:lnTo>
                  <a:lnTo>
                    <a:pt x="2738110" y="1794773"/>
                  </a:lnTo>
                  <a:lnTo>
                    <a:pt x="2862569" y="63412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21383" y="813167"/>
              <a:ext cx="2862569" cy="2402474"/>
            </a:xfrm>
            <a:custGeom>
              <a:avLst/>
              <a:pathLst>
                <a:path w="2862569" h="2402474">
                  <a:moveTo>
                    <a:pt x="0" y="1293399"/>
                  </a:moveTo>
                  <a:lnTo>
                    <a:pt x="933446" y="2402474"/>
                  </a:lnTo>
                  <a:lnTo>
                    <a:pt x="1866893" y="0"/>
                  </a:lnTo>
                  <a:lnTo>
                    <a:pt x="2489191" y="1089470"/>
                  </a:lnTo>
                  <a:lnTo>
                    <a:pt x="2862569" y="144328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76231" y="10147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09678" y="20295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643124" y="24398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14341" y="20233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14341" y="2809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38801" y="16489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760573" y="20363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9402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62746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249765" y="18324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623143" y="21862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09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336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37908" y="271457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1099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5051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9005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4027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07172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72375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595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24849" y="59461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0383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1305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875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544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6882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64000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54922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45844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210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8879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754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217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21383" y="4932564"/>
              <a:ext cx="2862569" cy="1038105"/>
            </a:xfrm>
            <a:custGeom>
              <a:avLst/>
              <a:pathLst>
                <a:path w="2862569" h="1038105">
                  <a:moveTo>
                    <a:pt x="0" y="0"/>
                  </a:moveTo>
                  <a:lnTo>
                    <a:pt x="933446" y="545465"/>
                  </a:lnTo>
                  <a:lnTo>
                    <a:pt x="1866893" y="461299"/>
                  </a:lnTo>
                  <a:lnTo>
                    <a:pt x="2738110" y="386026"/>
                  </a:lnTo>
                  <a:lnTo>
                    <a:pt x="2738110" y="1038105"/>
                  </a:lnTo>
                  <a:lnTo>
                    <a:pt x="2862569" y="14348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21383" y="3930440"/>
              <a:ext cx="2862569" cy="2402474"/>
            </a:xfrm>
            <a:custGeom>
              <a:avLst/>
              <a:pathLst>
                <a:path w="2862569" h="2402474">
                  <a:moveTo>
                    <a:pt x="0" y="1469797"/>
                  </a:moveTo>
                  <a:lnTo>
                    <a:pt x="933446" y="2402474"/>
                  </a:lnTo>
                  <a:lnTo>
                    <a:pt x="1866893" y="0"/>
                  </a:lnTo>
                  <a:lnTo>
                    <a:pt x="2489191" y="1627106"/>
                  </a:lnTo>
                  <a:lnTo>
                    <a:pt x="2862569" y="170037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76231" y="48874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09678" y="54328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643124" y="53487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14341" y="52734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514341" y="59255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638801" y="50309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60573" y="5330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69402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62746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249765" y="54873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623143" y="55605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00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3365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00063" y="63583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54505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45427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4027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07172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72375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9567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680" y="225183"/>
              <a:ext cx="309063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2024-08-20T10:53:51Z</dcterms:modified>
  <cp:category/>
</cp:coreProperties>
</file>