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74280" y="223248"/>
              <a:ext cx="33954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56624" y="315710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6624" y="23716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56624" y="158624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624" y="80082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699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448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198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4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56624" y="276439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6624" y="197896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6624" y="119353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07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823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573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86745" y="2063861"/>
              <a:ext cx="1971236" cy="1151780"/>
            </a:xfrm>
            <a:custGeom>
              <a:avLst/>
              <a:pathLst>
                <a:path w="1971236" h="1151780">
                  <a:moveTo>
                    <a:pt x="0" y="1151780"/>
                  </a:moveTo>
                  <a:lnTo>
                    <a:pt x="570621" y="167765"/>
                  </a:lnTo>
                  <a:lnTo>
                    <a:pt x="1348741" y="584939"/>
                  </a:lnTo>
                  <a:lnTo>
                    <a:pt x="1867487" y="582997"/>
                  </a:lnTo>
                  <a:lnTo>
                    <a:pt x="1971236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31121" y="813167"/>
              <a:ext cx="2126860" cy="1578428"/>
            </a:xfrm>
            <a:custGeom>
              <a:avLst/>
              <a:pathLst>
                <a:path w="2126860" h="1578428">
                  <a:moveTo>
                    <a:pt x="0" y="1578428"/>
                  </a:moveTo>
                  <a:lnTo>
                    <a:pt x="726245" y="0"/>
                  </a:lnTo>
                  <a:lnTo>
                    <a:pt x="1504364" y="1475881"/>
                  </a:lnTo>
                  <a:lnTo>
                    <a:pt x="2023111" y="168502"/>
                  </a:lnTo>
                  <a:lnTo>
                    <a:pt x="2126860" y="4421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70312" y="23213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29655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74677" y="22188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593423" y="9114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697173" y="11851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74159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12214" y="21864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090334" y="2603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609081" y="26017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12830" y="20187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105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036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9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8632" y="27226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8632" y="193727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8632" y="1153206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2663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20161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26288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64865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488400" y="594495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8400" y="51690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8400" y="43930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987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651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315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9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400" y="555698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8400" y="478106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400513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319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983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64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796534" y="6330498"/>
              <a:ext cx="1963105" cy="2416"/>
            </a:xfrm>
            <a:custGeom>
              <a:avLst/>
              <a:pathLst>
                <a:path w="1963105" h="2416">
                  <a:moveTo>
                    <a:pt x="0" y="824"/>
                  </a:moveTo>
                  <a:lnTo>
                    <a:pt x="568267" y="0"/>
                  </a:lnTo>
                  <a:lnTo>
                    <a:pt x="1343177" y="1298"/>
                  </a:lnTo>
                  <a:lnTo>
                    <a:pt x="1859784" y="1147"/>
                  </a:lnTo>
                  <a:lnTo>
                    <a:pt x="1963105" y="241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41552" y="3930440"/>
              <a:ext cx="2118087" cy="2215510"/>
            </a:xfrm>
            <a:custGeom>
              <a:avLst/>
              <a:pathLst>
                <a:path w="2118087" h="2215510">
                  <a:moveTo>
                    <a:pt x="0" y="2215510"/>
                  </a:moveTo>
                  <a:lnTo>
                    <a:pt x="723249" y="1764134"/>
                  </a:lnTo>
                  <a:lnTo>
                    <a:pt x="1498159" y="1937466"/>
                  </a:lnTo>
                  <a:lnTo>
                    <a:pt x="2014766" y="134209"/>
                  </a:lnTo>
                  <a:lnTo>
                    <a:pt x="2118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80743" y="60757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303993" y="56243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078903" y="57976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95509" y="39944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9883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51383" y="62861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19650" y="6285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94560" y="62866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611167" y="62864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71448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404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286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9303" y="55152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9303" y="47393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9303" y="396338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15118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21761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33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0753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89448" y="223248"/>
              <a:ext cx="35651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26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215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705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194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981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47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960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450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6939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66470" y="2566257"/>
              <a:ext cx="3067133" cy="593972"/>
            </a:xfrm>
            <a:custGeom>
              <a:avLst/>
              <a:pathLst>
                <a:path w="3067133" h="593972">
                  <a:moveTo>
                    <a:pt x="0" y="346278"/>
                  </a:moveTo>
                  <a:lnTo>
                    <a:pt x="897697" y="272442"/>
                  </a:lnTo>
                  <a:lnTo>
                    <a:pt x="2094627" y="593972"/>
                  </a:lnTo>
                  <a:lnTo>
                    <a:pt x="2917517" y="0"/>
                  </a:lnTo>
                  <a:lnTo>
                    <a:pt x="3067133" y="34808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15319" y="813167"/>
              <a:ext cx="2618284" cy="2402474"/>
            </a:xfrm>
            <a:custGeom>
              <a:avLst/>
              <a:pathLst>
                <a:path w="2618284" h="2402474">
                  <a:moveTo>
                    <a:pt x="0" y="0"/>
                  </a:moveTo>
                  <a:lnTo>
                    <a:pt x="1645779" y="2313047"/>
                  </a:lnTo>
                  <a:lnTo>
                    <a:pt x="2468668" y="2402474"/>
                  </a:lnTo>
                  <a:lnTo>
                    <a:pt x="2618284" y="22532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05451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700289" y="30559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52317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672795" y="2996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21318" y="28673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519016" y="279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15946" y="31150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538836" y="25211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688452" y="2869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504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0063" y="32564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0063" y="26068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9543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3033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65225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61298" y="60112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53680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472481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40815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79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65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50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364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56896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1298" y="504643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440319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922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808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693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79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637768" y="3930440"/>
              <a:ext cx="3092332" cy="2355068"/>
            </a:xfrm>
            <a:custGeom>
              <a:avLst/>
              <a:pathLst>
                <a:path w="3092332" h="2355068">
                  <a:moveTo>
                    <a:pt x="0" y="187616"/>
                  </a:moveTo>
                  <a:lnTo>
                    <a:pt x="905073" y="0"/>
                  </a:lnTo>
                  <a:lnTo>
                    <a:pt x="2111837" y="2355068"/>
                  </a:lnTo>
                  <a:lnTo>
                    <a:pt x="2941487" y="1183437"/>
                  </a:lnTo>
                  <a:lnTo>
                    <a:pt x="3092332" y="20334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90305" y="4386212"/>
              <a:ext cx="2639796" cy="1946702"/>
            </a:xfrm>
            <a:custGeom>
              <a:avLst/>
              <a:pathLst>
                <a:path w="2639796" h="1946702">
                  <a:moveTo>
                    <a:pt x="0" y="0"/>
                  </a:moveTo>
                  <a:lnTo>
                    <a:pt x="1659300" y="1178944"/>
                  </a:lnTo>
                  <a:lnTo>
                    <a:pt x="2488950" y="1917254"/>
                  </a:lnTo>
                  <a:lnTo>
                    <a:pt x="2639796" y="194670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029495" y="4315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688796" y="5494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518446" y="62332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66929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592616" y="40729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49768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704453" y="62403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534103" y="50687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684949" y="59186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6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0928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6512" y="564934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6512" y="500610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6512" y="436145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4178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2735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6626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5171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719" y="225183"/>
              <a:ext cx="362456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Queen:Slow_PreFirst:Guinness:Roms:QEE:11:-59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298774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43282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87791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132300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8" y="76809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79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653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750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64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326519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271028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298" y="21553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1298" y="16004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1298" y="104554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225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081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36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792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37768" y="813167"/>
              <a:ext cx="3092332" cy="1838976"/>
            </a:xfrm>
            <a:custGeom>
              <a:avLst/>
              <a:pathLst>
                <a:path w="3092332" h="1838976">
                  <a:moveTo>
                    <a:pt x="0" y="1751961"/>
                  </a:moveTo>
                  <a:lnTo>
                    <a:pt x="905073" y="651035"/>
                  </a:lnTo>
                  <a:lnTo>
                    <a:pt x="2111837" y="1838976"/>
                  </a:lnTo>
                  <a:lnTo>
                    <a:pt x="2941487" y="0"/>
                  </a:lnTo>
                  <a:lnTo>
                    <a:pt x="3092332" y="14657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090305" y="2805177"/>
              <a:ext cx="2639796" cy="410464"/>
            </a:xfrm>
            <a:custGeom>
              <a:avLst/>
              <a:pathLst>
                <a:path w="2639796" h="410464">
                  <a:moveTo>
                    <a:pt x="0" y="251768"/>
                  </a:moveTo>
                  <a:lnTo>
                    <a:pt x="1659300" y="294247"/>
                  </a:lnTo>
                  <a:lnTo>
                    <a:pt x="2488950" y="0"/>
                  </a:lnTo>
                  <a:lnTo>
                    <a:pt x="2639796" y="4104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029495" y="29867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688796" y="30292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518446" y="27349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66929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592616" y="25199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497689" y="14190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04453" y="2606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53410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684949" y="22337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666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4374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55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236512" y="322519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512" y="267001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6512" y="21136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6512" y="15614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6512" y="10038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84178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27354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662609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1710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1720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88400" y="58843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8400" y="49873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400" y="409030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967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9516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064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6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8400" y="54358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400" y="45388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2420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8790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338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5887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695173" y="3930440"/>
              <a:ext cx="3041934" cy="2402474"/>
            </a:xfrm>
            <a:custGeom>
              <a:avLst/>
              <a:pathLst>
                <a:path w="3041934" h="2402474">
                  <a:moveTo>
                    <a:pt x="0" y="2293296"/>
                  </a:moveTo>
                  <a:lnTo>
                    <a:pt x="890322" y="2162114"/>
                  </a:lnTo>
                  <a:lnTo>
                    <a:pt x="2077418" y="2243519"/>
                  </a:lnTo>
                  <a:lnTo>
                    <a:pt x="2893547" y="2402474"/>
                  </a:lnTo>
                  <a:lnTo>
                    <a:pt x="304193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140334" y="6331843"/>
              <a:ext cx="2596773" cy="1071"/>
            </a:xfrm>
            <a:custGeom>
              <a:avLst/>
              <a:pathLst>
                <a:path w="2596773" h="1071">
                  <a:moveTo>
                    <a:pt x="0" y="1071"/>
                  </a:moveTo>
                  <a:lnTo>
                    <a:pt x="1632257" y="140"/>
                  </a:lnTo>
                  <a:lnTo>
                    <a:pt x="2448386" y="383"/>
                  </a:lnTo>
                  <a:lnTo>
                    <a:pt x="259677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07952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711782" y="62617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527911" y="6262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676298" y="62616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50021" y="61785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540343" y="60474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727440" y="61288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54356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69195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4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3564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9303" y="53941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9303" y="44971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4344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9828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0280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2656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0753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39714" y="223248"/>
              <a:ext cx="40645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2799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52528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177062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10159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428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152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4875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1298" y="290262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1298" y="21479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139329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066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790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513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237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51548" y="813167"/>
              <a:ext cx="2999504" cy="2171010"/>
            </a:xfrm>
            <a:custGeom>
              <a:avLst/>
              <a:pathLst>
                <a:path w="2999504" h="2171010">
                  <a:moveTo>
                    <a:pt x="0" y="2171010"/>
                  </a:moveTo>
                  <a:lnTo>
                    <a:pt x="2454140" y="994684"/>
                  </a:lnTo>
                  <a:lnTo>
                    <a:pt x="2726822" y="0"/>
                  </a:lnTo>
                  <a:lnTo>
                    <a:pt x="2999504" y="110017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69760" y="1752524"/>
              <a:ext cx="3181292" cy="1463118"/>
            </a:xfrm>
            <a:custGeom>
              <a:avLst/>
              <a:pathLst>
                <a:path w="3181292" h="1463118">
                  <a:moveTo>
                    <a:pt x="0" y="1463118"/>
                  </a:moveTo>
                  <a:lnTo>
                    <a:pt x="1090729" y="1326141"/>
                  </a:lnTo>
                  <a:lnTo>
                    <a:pt x="2635928" y="0"/>
                  </a:lnTo>
                  <a:lnTo>
                    <a:pt x="2908610" y="451486"/>
                  </a:lnTo>
                  <a:lnTo>
                    <a:pt x="3181292" y="88243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06396" y="29390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760537" y="17626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03321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05901" y="18681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10895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199680" y="3008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744879" y="16823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17562" y="21337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290244" y="2564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9757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6243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55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6512" y="28622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6512" y="21079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6512" y="135160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2591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9826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2030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6158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1720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424849" y="59779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52681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45582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4849" y="38484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93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7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011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63329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56230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49131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42033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66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742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82583" y="6285914"/>
              <a:ext cx="2975062" cy="47000"/>
            </a:xfrm>
            <a:custGeom>
              <a:avLst/>
              <a:pathLst>
                <a:path w="2975062" h="47000">
                  <a:moveTo>
                    <a:pt x="0" y="47000"/>
                  </a:moveTo>
                  <a:lnTo>
                    <a:pt x="2434141" y="41633"/>
                  </a:lnTo>
                  <a:lnTo>
                    <a:pt x="2704601" y="0"/>
                  </a:lnTo>
                  <a:lnTo>
                    <a:pt x="2975062" y="4219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02276" y="3930440"/>
              <a:ext cx="3155368" cy="1634898"/>
            </a:xfrm>
            <a:custGeom>
              <a:avLst/>
              <a:pathLst>
                <a:path w="3155368" h="1634898">
                  <a:moveTo>
                    <a:pt x="0" y="57225"/>
                  </a:moveTo>
                  <a:lnTo>
                    <a:pt x="1081840" y="1634898"/>
                  </a:lnTo>
                  <a:lnTo>
                    <a:pt x="2614448" y="914239"/>
                  </a:lnTo>
                  <a:lnTo>
                    <a:pt x="2884908" y="129039"/>
                  </a:lnTo>
                  <a:lnTo>
                    <a:pt x="315536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33743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771573" y="62823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042033" y="62407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312493" y="62829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41467" y="3917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223308" y="54951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755915" y="47744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26376" y="39892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29683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56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661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00063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0063" y="558278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48715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41616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58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396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431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5659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08138" y="223248"/>
              <a:ext cx="33277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551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722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893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063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99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550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901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252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603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954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8136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307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447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7649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375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725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076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427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77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1973908"/>
              <a:ext cx="6744946" cy="1241734"/>
            </a:xfrm>
            <a:custGeom>
              <a:avLst/>
              <a:pathLst>
                <a:path w="6744946" h="1241734">
                  <a:moveTo>
                    <a:pt x="0" y="1230485"/>
                  </a:moveTo>
                  <a:lnTo>
                    <a:pt x="1004566" y="1241734"/>
                  </a:lnTo>
                  <a:lnTo>
                    <a:pt x="4448794" y="511162"/>
                  </a:lnTo>
                  <a:lnTo>
                    <a:pt x="6457927" y="0"/>
                  </a:lnTo>
                  <a:lnTo>
                    <a:pt x="6744946" y="62358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014" y="813167"/>
              <a:ext cx="5740379" cy="1188466"/>
            </a:xfrm>
            <a:custGeom>
              <a:avLst/>
              <a:pathLst>
                <a:path w="5740379" h="1188466">
                  <a:moveTo>
                    <a:pt x="0" y="0"/>
                  </a:moveTo>
                  <a:lnTo>
                    <a:pt x="1291585" y="33616"/>
                  </a:lnTo>
                  <a:lnTo>
                    <a:pt x="3444227" y="691112"/>
                  </a:lnTo>
                  <a:lnTo>
                    <a:pt x="5453360" y="875154"/>
                  </a:lnTo>
                  <a:lnTo>
                    <a:pt x="5740379" y="11884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20204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011790" y="7765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64432" y="1434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173565" y="16181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460584" y="19314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1295" y="31592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3586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80089" y="24399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89222" y="19287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476241" y="25523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277341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0890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40615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7232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5674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4152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455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8063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15728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61298" y="603948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545261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48657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427888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60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307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754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1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64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094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7460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515918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457232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39854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5839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030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77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24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3714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5785" y="5414165"/>
              <a:ext cx="6800361" cy="918749"/>
            </a:xfrm>
            <a:custGeom>
              <a:avLst/>
              <a:pathLst>
                <a:path w="6800361" h="918749">
                  <a:moveTo>
                    <a:pt x="0" y="918749"/>
                  </a:moveTo>
                  <a:lnTo>
                    <a:pt x="1012819" y="918749"/>
                  </a:lnTo>
                  <a:lnTo>
                    <a:pt x="4485344" y="678682"/>
                  </a:lnTo>
                  <a:lnTo>
                    <a:pt x="6510984" y="0"/>
                  </a:lnTo>
                  <a:lnTo>
                    <a:pt x="6800361" y="49252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28605" y="3930440"/>
              <a:ext cx="5787541" cy="2402474"/>
            </a:xfrm>
            <a:custGeom>
              <a:avLst/>
              <a:pathLst>
                <a:path w="5787541" h="2402474">
                  <a:moveTo>
                    <a:pt x="0" y="0"/>
                  </a:moveTo>
                  <a:lnTo>
                    <a:pt x="1302196" y="1627302"/>
                  </a:lnTo>
                  <a:lnTo>
                    <a:pt x="3472524" y="1741231"/>
                  </a:lnTo>
                  <a:lnTo>
                    <a:pt x="5498164" y="2201524"/>
                  </a:lnTo>
                  <a:lnTo>
                    <a:pt x="5787541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66779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969992" y="54875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40320" y="56014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165960" y="60617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533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8345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55978" y="60476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81617" y="53690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470995" y="58615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6512" y="570572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6512" y="5118858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6512" y="453057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6512" y="394545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50315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999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155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8624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0930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148569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5328" y="225183"/>
              <a:ext cx="329334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Sub:Rapid_Conc:BlueMoon:Watson:NA:6:-51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224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053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882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711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540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78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034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287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0810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639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468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5297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0126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65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90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160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413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16070" y="813167"/>
              <a:ext cx="2225305" cy="1805832"/>
            </a:xfrm>
            <a:custGeom>
              <a:avLst/>
              <a:pathLst>
                <a:path w="2225305" h="1805832">
                  <a:moveTo>
                    <a:pt x="0" y="649244"/>
                  </a:moveTo>
                  <a:lnTo>
                    <a:pt x="1424195" y="1172088"/>
                  </a:lnTo>
                  <a:lnTo>
                    <a:pt x="2047280" y="1805832"/>
                  </a:lnTo>
                  <a:lnTo>
                    <a:pt x="222530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16070" y="2200251"/>
              <a:ext cx="2225305" cy="1015390"/>
            </a:xfrm>
            <a:custGeom>
              <a:avLst/>
              <a:pathLst>
                <a:path w="2225305" h="1015390">
                  <a:moveTo>
                    <a:pt x="0" y="1015390"/>
                  </a:moveTo>
                  <a:lnTo>
                    <a:pt x="1424195" y="378319"/>
                  </a:lnTo>
                  <a:lnTo>
                    <a:pt x="2047280" y="0"/>
                  </a:lnTo>
                  <a:lnTo>
                    <a:pt x="2225305" y="46476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70918" y="14172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695114" y="19401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8199" y="25738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49622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5526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679456" y="25083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302542" y="21300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80566" y="25947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7908" y="303931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2522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0051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4880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97088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8469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1000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499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47922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520175" y="60859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55920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509814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460423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41103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542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52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500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83900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53450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485119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435728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386337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55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532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351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5489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51118" y="3930440"/>
              <a:ext cx="2197881" cy="1257472"/>
            </a:xfrm>
            <a:custGeom>
              <a:avLst/>
              <a:pathLst>
                <a:path w="2197881" h="1257472">
                  <a:moveTo>
                    <a:pt x="0" y="335618"/>
                  </a:moveTo>
                  <a:lnTo>
                    <a:pt x="1406644" y="589595"/>
                  </a:lnTo>
                  <a:lnTo>
                    <a:pt x="2022050" y="1257472"/>
                  </a:lnTo>
                  <a:lnTo>
                    <a:pt x="219788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351118" y="5407873"/>
              <a:ext cx="2197881" cy="925042"/>
            </a:xfrm>
            <a:custGeom>
              <a:avLst/>
              <a:pathLst>
                <a:path w="2197881" h="925042">
                  <a:moveTo>
                    <a:pt x="0" y="925042"/>
                  </a:moveTo>
                  <a:lnTo>
                    <a:pt x="1406644" y="0"/>
                  </a:lnTo>
                  <a:lnTo>
                    <a:pt x="2022050" y="925042"/>
                  </a:lnTo>
                  <a:lnTo>
                    <a:pt x="2197881" y="92504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305966" y="42209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12610" y="44748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328017" y="5142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50384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9030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696953" y="53376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31236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48819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57973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530340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8094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028" y="431559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40028" y="382168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7459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7247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2004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48684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148569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65573" y="225183"/>
              <a:ext cx="341285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242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840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437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4035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8632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974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35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73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944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7541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2138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6736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1333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783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166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548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993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31911" y="813167"/>
              <a:ext cx="3770763" cy="2015124"/>
            </a:xfrm>
            <a:custGeom>
              <a:avLst/>
              <a:pathLst>
                <a:path w="3770763" h="2015124">
                  <a:moveTo>
                    <a:pt x="0" y="1389285"/>
                  </a:moveTo>
                  <a:lnTo>
                    <a:pt x="1222950" y="0"/>
                  </a:lnTo>
                  <a:lnTo>
                    <a:pt x="2853551" y="2015124"/>
                  </a:lnTo>
                  <a:lnTo>
                    <a:pt x="3566938" y="1506923"/>
                  </a:lnTo>
                  <a:lnTo>
                    <a:pt x="3770763" y="190699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31911" y="2538648"/>
              <a:ext cx="3770763" cy="676993"/>
            </a:xfrm>
            <a:custGeom>
              <a:avLst/>
              <a:pathLst>
                <a:path w="3770763" h="676993">
                  <a:moveTo>
                    <a:pt x="0" y="583790"/>
                  </a:moveTo>
                  <a:lnTo>
                    <a:pt x="1222950" y="375731"/>
                  </a:lnTo>
                  <a:lnTo>
                    <a:pt x="2853551" y="0"/>
                  </a:lnTo>
                  <a:lnTo>
                    <a:pt x="3566938" y="324997"/>
                  </a:lnTo>
                  <a:lnTo>
                    <a:pt x="3770763" y="67699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686759" y="21573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0970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40310" y="27831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53698" y="22749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457523" y="26750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671101" y="3052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94052" y="2844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524652" y="24684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238040" y="27934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44186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80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051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0063" y="325413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27124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217220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6319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10916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9759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358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237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30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456624" y="60892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6624" y="56019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56624" y="511464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462733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414002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9232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9530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829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0128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584560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535829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487098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438368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389637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08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9381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9680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9979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750101" y="3930440"/>
              <a:ext cx="3755273" cy="2402474"/>
            </a:xfrm>
            <a:custGeom>
              <a:avLst/>
              <a:pathLst>
                <a:path w="3755273" h="2402474">
                  <a:moveTo>
                    <a:pt x="0" y="2059205"/>
                  </a:moveTo>
                  <a:lnTo>
                    <a:pt x="1217926" y="0"/>
                  </a:lnTo>
                  <a:lnTo>
                    <a:pt x="2841828" y="2402474"/>
                  </a:lnTo>
                  <a:lnTo>
                    <a:pt x="3552286" y="742262"/>
                  </a:lnTo>
                  <a:lnTo>
                    <a:pt x="3755273" y="117781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750101" y="5640606"/>
              <a:ext cx="3755273" cy="692308"/>
            </a:xfrm>
            <a:custGeom>
              <a:avLst/>
              <a:pathLst>
                <a:path w="3755273" h="692308">
                  <a:moveTo>
                    <a:pt x="0" y="692308"/>
                  </a:moveTo>
                  <a:lnTo>
                    <a:pt x="1217926" y="0"/>
                  </a:lnTo>
                  <a:lnTo>
                    <a:pt x="2841828" y="692308"/>
                  </a:lnTo>
                  <a:lnTo>
                    <a:pt x="3552286" y="692308"/>
                  </a:lnTo>
                  <a:lnTo>
                    <a:pt x="3755273" y="6923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04949" y="59444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92287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54677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257235" y="46275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460223" y="50631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892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907218" y="55703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53112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24157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44456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0097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3291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8632" y="580391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8632" y="53166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8632" y="48292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8632" y="434198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8632" y="385468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750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85738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93695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9357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64865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4" name="pt10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513857" y="436802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9" name="pt10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1932" y="223248"/>
              <a:ext cx="298013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358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914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471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027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136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692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249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805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6956" y="2409325"/>
              <a:ext cx="1979367" cy="806316"/>
            </a:xfrm>
            <a:custGeom>
              <a:avLst/>
              <a:pathLst>
                <a:path w="1979367" h="806316">
                  <a:moveTo>
                    <a:pt x="0" y="386804"/>
                  </a:moveTo>
                  <a:lnTo>
                    <a:pt x="572974" y="806316"/>
                  </a:lnTo>
                  <a:lnTo>
                    <a:pt x="1354304" y="431756"/>
                  </a:lnTo>
                  <a:lnTo>
                    <a:pt x="1875190" y="250034"/>
                  </a:lnTo>
                  <a:lnTo>
                    <a:pt x="1979367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76956" y="813167"/>
              <a:ext cx="1979367" cy="2065238"/>
            </a:xfrm>
            <a:custGeom>
              <a:avLst/>
              <a:pathLst>
                <a:path w="1979367" h="2065238">
                  <a:moveTo>
                    <a:pt x="0" y="1804082"/>
                  </a:moveTo>
                  <a:lnTo>
                    <a:pt x="572974" y="2065238"/>
                  </a:lnTo>
                  <a:lnTo>
                    <a:pt x="1354304" y="0"/>
                  </a:lnTo>
                  <a:lnTo>
                    <a:pt x="1875190" y="604068"/>
                  </a:lnTo>
                  <a:lnTo>
                    <a:pt x="1979367" y="6465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716146" y="2547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289121" y="28081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07045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591337" y="13470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95514" y="13895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31804" y="27509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04779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86108" y="27959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06994" y="26142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11172" y="23641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056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7908" y="267194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0275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383195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7389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456624" y="602688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6624" y="541482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6624" y="480276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6624" y="419070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169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2448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3198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3948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572085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51087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6624" y="449673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6624" y="388467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07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23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3573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86745" y="5564621"/>
              <a:ext cx="1971236" cy="768293"/>
            </a:xfrm>
            <a:custGeom>
              <a:avLst/>
              <a:pathLst>
                <a:path w="1971236" h="768293">
                  <a:moveTo>
                    <a:pt x="0" y="768293"/>
                  </a:moveTo>
                  <a:lnTo>
                    <a:pt x="570621" y="768293"/>
                  </a:lnTo>
                  <a:lnTo>
                    <a:pt x="1348741" y="0"/>
                  </a:lnTo>
                  <a:lnTo>
                    <a:pt x="1867487" y="568810"/>
                  </a:lnTo>
                  <a:lnTo>
                    <a:pt x="1971236" y="76829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786745" y="3930440"/>
              <a:ext cx="1971236" cy="2402474"/>
            </a:xfrm>
            <a:custGeom>
              <a:avLst/>
              <a:pathLst>
                <a:path w="1971236" h="2402474">
                  <a:moveTo>
                    <a:pt x="0" y="2402474"/>
                  </a:moveTo>
                  <a:lnTo>
                    <a:pt x="570621" y="1883609"/>
                  </a:lnTo>
                  <a:lnTo>
                    <a:pt x="1348741" y="0"/>
                  </a:lnTo>
                  <a:lnTo>
                    <a:pt x="1867487" y="498633"/>
                  </a:lnTo>
                  <a:lnTo>
                    <a:pt x="1971236" y="25675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72593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296557" y="57438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07467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593423" y="43588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697173" y="41169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74159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31221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090334" y="55194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609081" y="60882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1283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10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5330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8632" y="567916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8632" y="506710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8632" y="445503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8632" y="384297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12663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0161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32628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64865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4368025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37159" y="223248"/>
              <a:ext cx="38696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283463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2665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69845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13035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091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4265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440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614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78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962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311868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5505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9824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141440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0175" y="84631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71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1352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5527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701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3875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7440" y="1195070"/>
              <a:ext cx="6661823" cy="1138483"/>
            </a:xfrm>
            <a:custGeom>
              <a:avLst/>
              <a:pathLst>
                <a:path w="6661823" h="1138483">
                  <a:moveTo>
                    <a:pt x="0" y="857579"/>
                  </a:moveTo>
                  <a:lnTo>
                    <a:pt x="2267854" y="1138483"/>
                  </a:lnTo>
                  <a:lnTo>
                    <a:pt x="4393968" y="807056"/>
                  </a:lnTo>
                  <a:lnTo>
                    <a:pt x="6378341" y="0"/>
                  </a:lnTo>
                  <a:lnTo>
                    <a:pt x="6661823" y="45977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67440" y="813167"/>
              <a:ext cx="6661823" cy="2402474"/>
            </a:xfrm>
            <a:custGeom>
              <a:avLst/>
              <a:pathLst>
                <a:path w="6661823" h="2402474">
                  <a:moveTo>
                    <a:pt x="0" y="1245923"/>
                  </a:moveTo>
                  <a:lnTo>
                    <a:pt x="2267854" y="0"/>
                  </a:lnTo>
                  <a:lnTo>
                    <a:pt x="4393968" y="2054737"/>
                  </a:lnTo>
                  <a:lnTo>
                    <a:pt x="6378341" y="2402474"/>
                  </a:lnTo>
                  <a:lnTo>
                    <a:pt x="6661823" y="208475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22288" y="20074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90143" y="22884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16257" y="19569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200630" y="11499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484112" y="16096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806631" y="19888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07448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00599" y="27976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18497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468454" y="28277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2183" y="307698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2183" y="25088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2183" y="194216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40028" y="137271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0028" y="80462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3712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1042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49054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90795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3253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361298" y="601358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37492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7362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09760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60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307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54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1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64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094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56942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50555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1298" y="441693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839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030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477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24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3714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5785" y="3930440"/>
              <a:ext cx="6800361" cy="2074615"/>
            </a:xfrm>
            <a:custGeom>
              <a:avLst/>
              <a:pathLst>
                <a:path w="6800361" h="2074615">
                  <a:moveTo>
                    <a:pt x="0" y="0"/>
                  </a:moveTo>
                  <a:lnTo>
                    <a:pt x="2315016" y="946694"/>
                  </a:lnTo>
                  <a:lnTo>
                    <a:pt x="4485344" y="1249138"/>
                  </a:lnTo>
                  <a:lnTo>
                    <a:pt x="6510984" y="2074615"/>
                  </a:lnTo>
                  <a:lnTo>
                    <a:pt x="6800361" y="146213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5785" y="6332915"/>
              <a:ext cx="6800361" cy="0"/>
            </a:xfrm>
            <a:custGeom>
              <a:avLst/>
              <a:pathLst>
                <a:path w="6800361" h="0">
                  <a:moveTo>
                    <a:pt x="0" y="0"/>
                  </a:moveTo>
                  <a:lnTo>
                    <a:pt x="2315016" y="0"/>
                  </a:lnTo>
                  <a:lnTo>
                    <a:pt x="4485344" y="0"/>
                  </a:lnTo>
                  <a:lnTo>
                    <a:pt x="6510984" y="0"/>
                  </a:lnTo>
                  <a:lnTo>
                    <a:pt x="680036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7063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85650" y="48319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155978" y="51344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181617" y="59599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470995" y="53474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5497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699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14032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16596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745533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6512" y="56539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6512" y="501559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6512" y="437524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50315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999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155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8624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30930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604" y="225183"/>
              <a:ext cx="3496791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782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497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212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927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9140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1855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4570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7285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2276" y="2189718"/>
              <a:ext cx="3155368" cy="848629"/>
            </a:xfrm>
            <a:custGeom>
              <a:avLst/>
              <a:pathLst>
                <a:path w="3155368" h="848629">
                  <a:moveTo>
                    <a:pt x="0" y="848629"/>
                  </a:moveTo>
                  <a:lnTo>
                    <a:pt x="2614448" y="0"/>
                  </a:lnTo>
                  <a:lnTo>
                    <a:pt x="2884908" y="665449"/>
                  </a:lnTo>
                  <a:lnTo>
                    <a:pt x="3155368" y="72790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2276" y="813167"/>
              <a:ext cx="3155368" cy="2402474"/>
            </a:xfrm>
            <a:custGeom>
              <a:avLst/>
              <a:pathLst>
                <a:path w="3155368" h="2402474">
                  <a:moveTo>
                    <a:pt x="0" y="1985384"/>
                  </a:moveTo>
                  <a:lnTo>
                    <a:pt x="2614448" y="0"/>
                  </a:lnTo>
                  <a:lnTo>
                    <a:pt x="2884908" y="2402474"/>
                  </a:lnTo>
                  <a:lnTo>
                    <a:pt x="3155368" y="18502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157124" y="29931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771573" y="21445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042033" y="2810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12493" y="28724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141467" y="27283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75591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2637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296836" y="25931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7908" y="28723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14382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41526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6868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1298" y="606395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552602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98810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445018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39122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42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152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4875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79499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2570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71914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418121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066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79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35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623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169760" y="3930440"/>
              <a:ext cx="3181292" cy="1294497"/>
            </a:xfrm>
            <a:custGeom>
              <a:avLst/>
              <a:pathLst>
                <a:path w="3181292" h="1294497">
                  <a:moveTo>
                    <a:pt x="0" y="1294497"/>
                  </a:moveTo>
                  <a:lnTo>
                    <a:pt x="2635928" y="0"/>
                  </a:lnTo>
                  <a:lnTo>
                    <a:pt x="2908610" y="7502"/>
                  </a:lnTo>
                  <a:lnTo>
                    <a:pt x="3181292" y="7930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69760" y="6265395"/>
              <a:ext cx="3181292" cy="67519"/>
            </a:xfrm>
            <a:custGeom>
              <a:avLst/>
              <a:pathLst>
                <a:path w="3181292" h="67519">
                  <a:moveTo>
                    <a:pt x="0" y="67519"/>
                  </a:moveTo>
                  <a:lnTo>
                    <a:pt x="2635928" y="67519"/>
                  </a:lnTo>
                  <a:lnTo>
                    <a:pt x="2908610" y="67519"/>
                  </a:lnTo>
                  <a:lnTo>
                    <a:pt x="318129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124608" y="51797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76053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033219" y="38927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305901" y="46783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10895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74487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01756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90244" y="61951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97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70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575466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521673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467739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6512" y="414121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591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998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203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615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148514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2566" y="225183"/>
              <a:ext cx="331886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Sub:Rapid_Conc:Hoodoo:Goodall:NA:12:-421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22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032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342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366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371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377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382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5377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6687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7996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86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69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874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87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6500" y="813167"/>
              <a:ext cx="6651858" cy="1894790"/>
            </a:xfrm>
            <a:custGeom>
              <a:avLst/>
              <a:pathLst>
                <a:path w="6651858" h="1894790">
                  <a:moveTo>
                    <a:pt x="0" y="1894790"/>
                  </a:moveTo>
                  <a:lnTo>
                    <a:pt x="4181168" y="1401450"/>
                  </a:lnTo>
                  <a:lnTo>
                    <a:pt x="6271752" y="0"/>
                  </a:lnTo>
                  <a:lnTo>
                    <a:pt x="6651858" y="15417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3020954"/>
              <a:ext cx="6841911" cy="194687"/>
            </a:xfrm>
            <a:custGeom>
              <a:avLst/>
              <a:pathLst>
                <a:path w="6841911" h="194687">
                  <a:moveTo>
                    <a:pt x="0" y="66187"/>
                  </a:moveTo>
                  <a:lnTo>
                    <a:pt x="190053" y="145355"/>
                  </a:lnTo>
                  <a:lnTo>
                    <a:pt x="4371221" y="194687"/>
                  </a:lnTo>
                  <a:lnTo>
                    <a:pt x="6461805" y="171952"/>
                  </a:lnTo>
                  <a:lnTo>
                    <a:pt x="684191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921348" y="26628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102517" y="21694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9310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573207" y="23097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15638" y="3016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905691" y="3096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086859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177444" y="31226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557550" y="29507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7908" y="24960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908" y="16270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75794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0563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45584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2530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25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520175" y="598945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20175" y="53025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20175" y="461562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20175" y="39287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1828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953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72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2496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633291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564600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495908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27217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79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568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339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110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55151" y="3930440"/>
              <a:ext cx="6569882" cy="2402474"/>
            </a:xfrm>
            <a:custGeom>
              <a:avLst/>
              <a:pathLst>
                <a:path w="6569882" h="2402474">
                  <a:moveTo>
                    <a:pt x="0" y="2402474"/>
                  </a:moveTo>
                  <a:lnTo>
                    <a:pt x="4129640" y="2402474"/>
                  </a:lnTo>
                  <a:lnTo>
                    <a:pt x="6194461" y="0"/>
                  </a:lnTo>
                  <a:lnTo>
                    <a:pt x="6569882" y="12060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67440" y="4143518"/>
              <a:ext cx="6757593" cy="2189397"/>
            </a:xfrm>
            <a:custGeom>
              <a:avLst/>
              <a:pathLst>
                <a:path w="6757593" h="2189397">
                  <a:moveTo>
                    <a:pt x="0" y="2189397"/>
                  </a:moveTo>
                  <a:lnTo>
                    <a:pt x="187710" y="1925595"/>
                  </a:lnTo>
                  <a:lnTo>
                    <a:pt x="4317351" y="2073946"/>
                  </a:lnTo>
                  <a:lnTo>
                    <a:pt x="6382172" y="1995816"/>
                  </a:lnTo>
                  <a:lnTo>
                    <a:pt x="6757593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00999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3964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20446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579882" y="50913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0663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994342" y="59988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123983" y="61472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188803" y="60691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564225" y="40733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40028" y="629122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40028" y="560430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40028" y="491739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40028" y="423048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9896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2576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7179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24890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7" name="pt8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4147423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0767" y="225183"/>
              <a:ext cx="35224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Queen:Rapid_Conc:Corona:Amobo:QEE:18:-591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6221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8620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020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67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177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0021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242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4820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7219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79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30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36936" y="1907208"/>
              <a:ext cx="3026415" cy="1255289"/>
            </a:xfrm>
            <a:custGeom>
              <a:avLst/>
              <a:pathLst>
                <a:path w="3026415" h="1255289">
                  <a:moveTo>
                    <a:pt x="0" y="0"/>
                  </a:moveTo>
                  <a:lnTo>
                    <a:pt x="623085" y="181232"/>
                  </a:lnTo>
                  <a:lnTo>
                    <a:pt x="2492342" y="283216"/>
                  </a:lnTo>
                  <a:lnTo>
                    <a:pt x="2759378" y="1255289"/>
                  </a:lnTo>
                  <a:lnTo>
                    <a:pt x="3026415" y="25186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58911" y="813167"/>
              <a:ext cx="3204439" cy="2402474"/>
            </a:xfrm>
            <a:custGeom>
              <a:avLst/>
              <a:pathLst>
                <a:path w="3204439" h="2402474">
                  <a:moveTo>
                    <a:pt x="0" y="2402474"/>
                  </a:moveTo>
                  <a:lnTo>
                    <a:pt x="1157158" y="43488"/>
                  </a:lnTo>
                  <a:lnTo>
                    <a:pt x="2670366" y="782254"/>
                  </a:lnTo>
                  <a:lnTo>
                    <a:pt x="2937403" y="0"/>
                  </a:lnTo>
                  <a:lnTo>
                    <a:pt x="3204439" y="114352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291784" y="18620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914869" y="2043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784126" y="2145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051163" y="3117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318199" y="21139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09810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55261" y="7864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768468" y="15252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03550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302542" y="18864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063" y="296192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2004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44035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6802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7370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990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7400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682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488400" y="606088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8400" y="55168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8400" y="49727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8400" y="44286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8400" y="388462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171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242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312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578885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8400" y="524478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8400" y="470072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8400" y="415666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13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2206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4277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63473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368346" y="6325073"/>
              <a:ext cx="3001550" cy="7841"/>
            </a:xfrm>
            <a:custGeom>
              <a:avLst/>
              <a:pathLst>
                <a:path w="3001550" h="7841">
                  <a:moveTo>
                    <a:pt x="0" y="0"/>
                  </a:moveTo>
                  <a:lnTo>
                    <a:pt x="617966" y="5701"/>
                  </a:lnTo>
                  <a:lnTo>
                    <a:pt x="2471865" y="283"/>
                  </a:lnTo>
                  <a:lnTo>
                    <a:pt x="2736708" y="7841"/>
                  </a:lnTo>
                  <a:lnTo>
                    <a:pt x="3001550" y="183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91784" y="3930440"/>
              <a:ext cx="3178112" cy="1654566"/>
            </a:xfrm>
            <a:custGeom>
              <a:avLst/>
              <a:pathLst>
                <a:path w="3178112" h="1654566">
                  <a:moveTo>
                    <a:pt x="0" y="1043031"/>
                  </a:moveTo>
                  <a:lnTo>
                    <a:pt x="1147651" y="0"/>
                  </a:lnTo>
                  <a:lnTo>
                    <a:pt x="2648427" y="1270854"/>
                  </a:lnTo>
                  <a:lnTo>
                    <a:pt x="2913269" y="958563"/>
                  </a:lnTo>
                  <a:lnTo>
                    <a:pt x="3178112" y="165456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323194" y="62799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941160" y="62856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95059" y="62802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5990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324744" y="62817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30974" y="49032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7862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779402" y="51310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044244" y="48187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309087" y="55147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013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1458" y="57471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9303" y="52030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9303" y="46590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9303" y="41149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3290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3993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9663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7258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0753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476661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48681" y="223248"/>
              <a:ext cx="34466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291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411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53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649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351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9470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1589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82583" y="1121916"/>
              <a:ext cx="2975062" cy="766659"/>
            </a:xfrm>
            <a:custGeom>
              <a:avLst/>
              <a:pathLst>
                <a:path w="2975062" h="766659">
                  <a:moveTo>
                    <a:pt x="0" y="766659"/>
                  </a:moveTo>
                  <a:lnTo>
                    <a:pt x="2434141" y="641386"/>
                  </a:lnTo>
                  <a:lnTo>
                    <a:pt x="2704601" y="0"/>
                  </a:lnTo>
                  <a:lnTo>
                    <a:pt x="2975062" y="12318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1663" y="813167"/>
              <a:ext cx="3515982" cy="2402474"/>
            </a:xfrm>
            <a:custGeom>
              <a:avLst/>
              <a:pathLst>
                <a:path w="3515982" h="2402474">
                  <a:moveTo>
                    <a:pt x="0" y="1951283"/>
                  </a:moveTo>
                  <a:lnTo>
                    <a:pt x="540920" y="1828258"/>
                  </a:lnTo>
                  <a:lnTo>
                    <a:pt x="2975062" y="2402474"/>
                  </a:lnTo>
                  <a:lnTo>
                    <a:pt x="3245522" y="1878031"/>
                  </a:lnTo>
                  <a:lnTo>
                    <a:pt x="35159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337431" y="18434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771573" y="17181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042033" y="10767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493" y="11999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780853" y="2694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21774" y="25712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675591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26376" y="26209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29683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66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063" y="26948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190538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1172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61298" y="60213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539817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477500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15184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42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152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4875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570975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08658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46342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38402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066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079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35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623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351548" y="3930440"/>
              <a:ext cx="2999504" cy="1951780"/>
            </a:xfrm>
            <a:custGeom>
              <a:avLst/>
              <a:pathLst>
                <a:path w="2999504" h="1951780">
                  <a:moveTo>
                    <a:pt x="0" y="1673355"/>
                  </a:moveTo>
                  <a:lnTo>
                    <a:pt x="2454140" y="1951780"/>
                  </a:lnTo>
                  <a:lnTo>
                    <a:pt x="2726822" y="0"/>
                  </a:lnTo>
                  <a:lnTo>
                    <a:pt x="2999504" y="21235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806184" y="6036945"/>
              <a:ext cx="3544869" cy="295969"/>
            </a:xfrm>
            <a:custGeom>
              <a:avLst/>
              <a:pathLst>
                <a:path w="3544869" h="295969">
                  <a:moveTo>
                    <a:pt x="0" y="295969"/>
                  </a:moveTo>
                  <a:lnTo>
                    <a:pt x="545364" y="295969"/>
                  </a:lnTo>
                  <a:lnTo>
                    <a:pt x="2999504" y="295969"/>
                  </a:lnTo>
                  <a:lnTo>
                    <a:pt x="3272187" y="0"/>
                  </a:lnTo>
                  <a:lnTo>
                    <a:pt x="3544869" y="29596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06396" y="5558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760537" y="58370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03321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305901" y="40976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374537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29073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74487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17562" y="5966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29024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97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6243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6512" y="566942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504626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442167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380026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2591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98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203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5615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366933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24088" y="225183"/>
              <a:ext cx="28958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Sub:Rapid_Conc:Trolls:Curie:NA:3:-323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225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69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881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693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1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63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78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6420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045426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26650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00787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225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069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881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69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51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163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787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20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45426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26650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00787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9251" y="223248"/>
              <a:ext cx="35054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381" y="223248"/>
              <a:ext cx="34972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763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228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693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158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496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961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4261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891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15319" y="1358668"/>
              <a:ext cx="2618284" cy="1856973"/>
            </a:xfrm>
            <a:custGeom>
              <a:avLst/>
              <a:pathLst>
                <a:path w="2618284" h="1856973">
                  <a:moveTo>
                    <a:pt x="0" y="804048"/>
                  </a:moveTo>
                  <a:lnTo>
                    <a:pt x="1645779" y="0"/>
                  </a:lnTo>
                  <a:lnTo>
                    <a:pt x="2468668" y="1831439"/>
                  </a:lnTo>
                  <a:lnTo>
                    <a:pt x="2618284" y="185697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15319" y="813167"/>
              <a:ext cx="2618284" cy="2313504"/>
            </a:xfrm>
            <a:custGeom>
              <a:avLst/>
              <a:pathLst>
                <a:path w="2618284" h="2313504">
                  <a:moveTo>
                    <a:pt x="0" y="2313504"/>
                  </a:moveTo>
                  <a:lnTo>
                    <a:pt x="1645779" y="288197"/>
                  </a:lnTo>
                  <a:lnTo>
                    <a:pt x="2468668" y="1004317"/>
                  </a:ln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54510" y="30564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700289" y="10311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523178" y="17472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7279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70167" y="21175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715946" y="13135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538836" y="31449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8845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504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00063" y="270792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0063" y="20544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40228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7474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456624" y="601705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6624" y="538532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6624" y="475359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6624" y="412186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675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9300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92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6550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56624" y="633291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570118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506945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6624" y="443772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987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613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238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863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127827" y="5296401"/>
              <a:ext cx="2607529" cy="1036513"/>
            </a:xfrm>
            <a:custGeom>
              <a:avLst/>
              <a:pathLst>
                <a:path w="2607529" h="1036513">
                  <a:moveTo>
                    <a:pt x="0" y="0"/>
                  </a:moveTo>
                  <a:lnTo>
                    <a:pt x="1639018" y="644068"/>
                  </a:lnTo>
                  <a:lnTo>
                    <a:pt x="2458527" y="1036513"/>
                  </a:lnTo>
                  <a:lnTo>
                    <a:pt x="2607529" y="103651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127827" y="3930440"/>
              <a:ext cx="2607529" cy="2402474"/>
            </a:xfrm>
            <a:custGeom>
              <a:avLst/>
              <a:pathLst>
                <a:path w="2607529" h="2402474">
                  <a:moveTo>
                    <a:pt x="0" y="2402474"/>
                  </a:moveTo>
                  <a:lnTo>
                    <a:pt x="1639018" y="2402474"/>
                  </a:lnTo>
                  <a:lnTo>
                    <a:pt x="2458527" y="538983"/>
                  </a:lnTo>
                  <a:lnTo>
                    <a:pt x="260752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06701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70603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25545" y="4399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67454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82675" y="52512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721693" y="58953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54120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69020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557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1792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8632" y="629122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8632" y="565949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8632" y="502776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8632" y="43960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1802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054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69275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52419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64865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0949" y="253386"/>
              <a:ext cx="3362101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2687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66692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206508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14632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8" y="86142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834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840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847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853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296784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236600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298" y="17641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1298" y="116233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3373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343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350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57377" y="813167"/>
              <a:ext cx="1995630" cy="2402474"/>
            </a:xfrm>
            <a:custGeom>
              <a:avLst/>
              <a:pathLst>
                <a:path w="1995630" h="2402474">
                  <a:moveTo>
                    <a:pt x="0" y="623066"/>
                  </a:moveTo>
                  <a:lnTo>
                    <a:pt x="577682" y="2402474"/>
                  </a:lnTo>
                  <a:lnTo>
                    <a:pt x="1365431" y="1139316"/>
                  </a:lnTo>
                  <a:lnTo>
                    <a:pt x="1890596" y="1915592"/>
                  </a:lnTo>
                  <a:lnTo>
                    <a:pt x="199563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57377" y="1437271"/>
              <a:ext cx="1995630" cy="954595"/>
            </a:xfrm>
            <a:custGeom>
              <a:avLst/>
              <a:pathLst>
                <a:path w="1995630" h="954595">
                  <a:moveTo>
                    <a:pt x="0" y="0"/>
                  </a:moveTo>
                  <a:lnTo>
                    <a:pt x="577682" y="533880"/>
                  </a:lnTo>
                  <a:lnTo>
                    <a:pt x="1365431" y="748832"/>
                  </a:lnTo>
                  <a:lnTo>
                    <a:pt x="1890596" y="846541"/>
                  </a:lnTo>
                  <a:lnTo>
                    <a:pt x="1995630" y="9545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712225" y="13910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289907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077656" y="19073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602822" y="2683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70785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96567" y="13670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274250" y="1900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061999" y="21158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587164" y="22135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692198" y="23216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02870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55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36512" y="29275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6512" y="232426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6512" y="172417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6512" y="11220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05296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15363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0398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1720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424849" y="58845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24849" y="49876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40908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1410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2246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3081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3917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63329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4360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5392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828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663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349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76956" y="3930440"/>
              <a:ext cx="1979367" cy="2402474"/>
            </a:xfrm>
            <a:custGeom>
              <a:avLst/>
              <a:pathLst>
                <a:path w="1979367" h="2402474">
                  <a:moveTo>
                    <a:pt x="0" y="2402474"/>
                  </a:moveTo>
                  <a:lnTo>
                    <a:pt x="572974" y="2373392"/>
                  </a:lnTo>
                  <a:lnTo>
                    <a:pt x="1354304" y="2332332"/>
                  </a:lnTo>
                  <a:lnTo>
                    <a:pt x="1875190" y="1964706"/>
                  </a:lnTo>
                  <a:lnTo>
                    <a:pt x="197936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776956" y="6084110"/>
              <a:ext cx="1979367" cy="248804"/>
            </a:xfrm>
            <a:custGeom>
              <a:avLst/>
              <a:pathLst>
                <a:path w="1979367" h="248804">
                  <a:moveTo>
                    <a:pt x="0" y="227086"/>
                  </a:moveTo>
                  <a:lnTo>
                    <a:pt x="572974" y="0"/>
                  </a:lnTo>
                  <a:lnTo>
                    <a:pt x="1354304" y="203185"/>
                  </a:lnTo>
                  <a:lnTo>
                    <a:pt x="1875190" y="244460"/>
                  </a:lnTo>
                  <a:lnTo>
                    <a:pt x="1979367" y="24880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73180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304779" y="62586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086108" y="62176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606994" y="58499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71117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716146" y="62409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289121" y="60138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070451" y="62170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591337" y="62583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69551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80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078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300063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00063" y="539581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7908" y="44975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10207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8562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18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8" name="pt8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100" y="253386"/>
              <a:ext cx="2971800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Sub:NoEviction:Lion:Bennett:NA:25:-631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460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909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358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68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29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91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153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114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076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8185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633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082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749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10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67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634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595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6732732" cy="2298327"/>
            </a:xfrm>
            <a:custGeom>
              <a:avLst/>
              <a:pathLst>
                <a:path w="6732732" h="2298327">
                  <a:moveTo>
                    <a:pt x="0" y="2148046"/>
                  </a:moveTo>
                  <a:lnTo>
                    <a:pt x="2094627" y="0"/>
                  </a:lnTo>
                  <a:lnTo>
                    <a:pt x="4338872" y="2298327"/>
                  </a:lnTo>
                  <a:lnTo>
                    <a:pt x="6433499" y="2109033"/>
                  </a:lnTo>
                  <a:lnTo>
                    <a:pt x="6732732" y="185398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2513348"/>
              <a:ext cx="6732732" cy="702294"/>
            </a:xfrm>
            <a:custGeom>
              <a:avLst/>
              <a:pathLst>
                <a:path w="6732732" h="702294">
                  <a:moveTo>
                    <a:pt x="0" y="321370"/>
                  </a:moveTo>
                  <a:lnTo>
                    <a:pt x="2094627" y="534084"/>
                  </a:lnTo>
                  <a:lnTo>
                    <a:pt x="4338872" y="0"/>
                  </a:lnTo>
                  <a:lnTo>
                    <a:pt x="6433499" y="573314"/>
                  </a:lnTo>
                  <a:lnTo>
                    <a:pt x="6732732" y="70229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29160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2592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70167" y="30663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164795" y="28770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464028" y="26220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15638" y="27645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810266" y="29772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054510" y="24431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149138" y="3016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44837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277822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921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0666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29414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3999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30508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012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297408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61298" y="59921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531049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462888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39472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9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733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5818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0903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5987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1072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633291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565130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1298" y="496968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42880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3191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276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360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45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3529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15785" y="3930440"/>
              <a:ext cx="6788047" cy="2402474"/>
            </a:xfrm>
            <a:custGeom>
              <a:avLst/>
              <a:pathLst>
                <a:path w="6788047" h="2402474">
                  <a:moveTo>
                    <a:pt x="0" y="2402474"/>
                  </a:moveTo>
                  <a:lnTo>
                    <a:pt x="2111837" y="2402474"/>
                  </a:lnTo>
                  <a:lnTo>
                    <a:pt x="4374519" y="1412119"/>
                  </a:lnTo>
                  <a:lnTo>
                    <a:pt x="6486356" y="1141839"/>
                  </a:lnTo>
                  <a:lnTo>
                    <a:pt x="678804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5785" y="6260350"/>
              <a:ext cx="6788047" cy="72564"/>
            </a:xfrm>
            <a:custGeom>
              <a:avLst/>
              <a:pathLst>
                <a:path w="6788047" h="72564">
                  <a:moveTo>
                    <a:pt x="0" y="72564"/>
                  </a:moveTo>
                  <a:lnTo>
                    <a:pt x="2111837" y="72564"/>
                  </a:lnTo>
                  <a:lnTo>
                    <a:pt x="4374519" y="72564"/>
                  </a:lnTo>
                  <a:lnTo>
                    <a:pt x="6486356" y="25192"/>
                  </a:lnTo>
                  <a:lnTo>
                    <a:pt x="678804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78247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045153" y="52974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56990" y="50271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45868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5497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276681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02949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141332" y="62153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443023" y="61901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236512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6512" y="561097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6512" y="492968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6512" y="424638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23840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9654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27392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78237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90831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67409" y="225183"/>
              <a:ext cx="320918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125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472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819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298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7646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7993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76956" y="813167"/>
              <a:ext cx="1979367" cy="2257347"/>
            </a:xfrm>
            <a:custGeom>
              <a:avLst/>
              <a:pathLst>
                <a:path w="1979367" h="2257347">
                  <a:moveTo>
                    <a:pt x="0" y="0"/>
                  </a:moveTo>
                  <a:lnTo>
                    <a:pt x="572974" y="2257347"/>
                  </a:lnTo>
                  <a:lnTo>
                    <a:pt x="1354304" y="706847"/>
                  </a:lnTo>
                  <a:lnTo>
                    <a:pt x="1875190" y="1134339"/>
                  </a:lnTo>
                  <a:lnTo>
                    <a:pt x="1979367" y="29770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20690" y="2010303"/>
              <a:ext cx="2135633" cy="1205338"/>
            </a:xfrm>
            <a:custGeom>
              <a:avLst/>
              <a:pathLst>
                <a:path w="2135633" h="1205338">
                  <a:moveTo>
                    <a:pt x="0" y="851100"/>
                  </a:moveTo>
                  <a:lnTo>
                    <a:pt x="729240" y="890380"/>
                  </a:lnTo>
                  <a:lnTo>
                    <a:pt x="1510570" y="0"/>
                  </a:lnTo>
                  <a:lnTo>
                    <a:pt x="2031456" y="1205338"/>
                  </a:lnTo>
                  <a:lnTo>
                    <a:pt x="2135633" y="117741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559880" y="27911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289121" y="28304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070451" y="19400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9133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95514" y="31174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3180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04779" y="30253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086108" y="14748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06994" y="1902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11172" y="10657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5056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063" y="268961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172291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7576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488400" y="604033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8400" y="54551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8400" y="486998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8400" y="42848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987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651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315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9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8400" y="574774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8400" y="516257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457740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8400" y="39922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319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983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64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96534" y="6322689"/>
              <a:ext cx="1963105" cy="10225"/>
            </a:xfrm>
            <a:custGeom>
              <a:avLst/>
              <a:pathLst>
                <a:path w="1963105" h="10225">
                  <a:moveTo>
                    <a:pt x="0" y="10225"/>
                  </a:moveTo>
                  <a:lnTo>
                    <a:pt x="568267" y="10225"/>
                  </a:lnTo>
                  <a:lnTo>
                    <a:pt x="1343177" y="10225"/>
                  </a:lnTo>
                  <a:lnTo>
                    <a:pt x="1859784" y="0"/>
                  </a:lnTo>
                  <a:lnTo>
                    <a:pt x="1963105" y="1022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641552" y="3930440"/>
              <a:ext cx="2118087" cy="2137783"/>
            </a:xfrm>
            <a:custGeom>
              <a:avLst/>
              <a:pathLst>
                <a:path w="2118087" h="2137783">
                  <a:moveTo>
                    <a:pt x="0" y="0"/>
                  </a:moveTo>
                  <a:lnTo>
                    <a:pt x="723249" y="1298663"/>
                  </a:lnTo>
                  <a:lnTo>
                    <a:pt x="1498159" y="1465870"/>
                  </a:lnTo>
                  <a:lnTo>
                    <a:pt x="2014766" y="2137783"/>
                  </a:lnTo>
                  <a:lnTo>
                    <a:pt x="2118087" y="169303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80743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303993" y="51588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078903" y="53260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595509" y="59980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698831" y="55532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75138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1965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09456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11167" y="62775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71448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404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60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1458" y="57060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01458" y="51208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1458" y="453707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9303" y="395054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15118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21761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33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80753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258297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476716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24360" y="223248"/>
              <a:ext cx="389527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873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7196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1519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842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0165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0035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4358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681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003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7326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02276" y="2369355"/>
              <a:ext cx="3155368" cy="630398"/>
            </a:xfrm>
            <a:custGeom>
              <a:avLst/>
              <a:pathLst>
                <a:path w="3155368" h="630398">
                  <a:moveTo>
                    <a:pt x="0" y="256905"/>
                  </a:moveTo>
                  <a:lnTo>
                    <a:pt x="1081840" y="0"/>
                  </a:lnTo>
                  <a:lnTo>
                    <a:pt x="2614448" y="552627"/>
                  </a:lnTo>
                  <a:lnTo>
                    <a:pt x="2884908" y="630398"/>
                  </a:lnTo>
                  <a:lnTo>
                    <a:pt x="3155368" y="30315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02276" y="813167"/>
              <a:ext cx="3155368" cy="2402474"/>
            </a:xfrm>
            <a:custGeom>
              <a:avLst/>
              <a:pathLst>
                <a:path w="3155368" h="2402474">
                  <a:moveTo>
                    <a:pt x="0" y="1597010"/>
                  </a:moveTo>
                  <a:lnTo>
                    <a:pt x="2614448" y="2402474"/>
                  </a:lnTo>
                  <a:lnTo>
                    <a:pt x="2884908" y="2259414"/>
                  </a:lnTo>
                  <a:lnTo>
                    <a:pt x="315536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141467" y="23399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75591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026376" y="30023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29683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157124" y="25811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38965" y="23242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71573" y="28768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042033" y="29546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312493" y="2627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0063" y="2963240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39411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8264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2587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6909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24849" y="59507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1865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4223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93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7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011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63329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55686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48044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404020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66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3742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2276" y="3930440"/>
              <a:ext cx="3155368" cy="1907099"/>
            </a:xfrm>
            <a:custGeom>
              <a:avLst/>
              <a:pathLst>
                <a:path w="3155368" h="1907099">
                  <a:moveTo>
                    <a:pt x="0" y="0"/>
                  </a:moveTo>
                  <a:lnTo>
                    <a:pt x="1081840" y="411652"/>
                  </a:lnTo>
                  <a:lnTo>
                    <a:pt x="2614448" y="1339448"/>
                  </a:lnTo>
                  <a:lnTo>
                    <a:pt x="2884908" y="1649804"/>
                  </a:lnTo>
                  <a:lnTo>
                    <a:pt x="3155368" y="190709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02276" y="6316318"/>
              <a:ext cx="3155368" cy="16596"/>
            </a:xfrm>
            <a:custGeom>
              <a:avLst/>
              <a:pathLst>
                <a:path w="3155368" h="16596">
                  <a:moveTo>
                    <a:pt x="0" y="16596"/>
                  </a:moveTo>
                  <a:lnTo>
                    <a:pt x="2614448" y="16596"/>
                  </a:lnTo>
                  <a:lnTo>
                    <a:pt x="2884908" y="10972"/>
                  </a:lnTo>
                  <a:lnTo>
                    <a:pt x="315536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4146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755915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026376" y="62570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296836" y="62461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15712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238965" y="42969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771573" y="52247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42033" y="55350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312493" y="57923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56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18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00063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7908" y="55269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47627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399850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858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396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431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659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477753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41103" y="225183"/>
              <a:ext cx="386179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289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577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865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974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35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73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01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31458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4335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7721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0008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83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166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548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93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31911" y="813167"/>
              <a:ext cx="3770763" cy="2203902"/>
            </a:xfrm>
            <a:custGeom>
              <a:avLst/>
              <a:pathLst>
                <a:path w="3770763" h="2203902">
                  <a:moveTo>
                    <a:pt x="0" y="2203902"/>
                  </a:moveTo>
                  <a:lnTo>
                    <a:pt x="1222950" y="1453834"/>
                  </a:lnTo>
                  <a:lnTo>
                    <a:pt x="2853551" y="2114063"/>
                  </a:lnTo>
                  <a:lnTo>
                    <a:pt x="3566938" y="0"/>
                  </a:lnTo>
                  <a:lnTo>
                    <a:pt x="3770763" y="205969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528086" y="3050626"/>
              <a:ext cx="3974588" cy="165015"/>
            </a:xfrm>
            <a:custGeom>
              <a:avLst/>
              <a:pathLst>
                <a:path w="3974588" h="165015">
                  <a:moveTo>
                    <a:pt x="0" y="81597"/>
                  </a:moveTo>
                  <a:lnTo>
                    <a:pt x="1426775" y="165015"/>
                  </a:lnTo>
                  <a:lnTo>
                    <a:pt x="3057376" y="0"/>
                  </a:lnTo>
                  <a:lnTo>
                    <a:pt x="3770763" y="106986"/>
                  </a:lnTo>
                  <a:lnTo>
                    <a:pt x="3974588" y="11911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86759" y="29719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09709" y="22218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40310" y="28820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25369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57523" y="28277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467276" y="30620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9405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524652" y="29804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38040" y="30873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41865" y="30995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80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3051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327289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5016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73043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9591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759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358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237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930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488400" y="58609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8400" y="49170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8400" y="39731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489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704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919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0134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8400" y="538899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8400" y="44450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381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596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9811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0026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768291" y="6311567"/>
              <a:ext cx="3739783" cy="21347"/>
            </a:xfrm>
            <a:custGeom>
              <a:avLst/>
              <a:pathLst>
                <a:path w="3739783" h="21347">
                  <a:moveTo>
                    <a:pt x="0" y="21347"/>
                  </a:moveTo>
                  <a:lnTo>
                    <a:pt x="1212902" y="20262"/>
                  </a:lnTo>
                  <a:lnTo>
                    <a:pt x="2830106" y="15631"/>
                  </a:lnTo>
                  <a:lnTo>
                    <a:pt x="3537633" y="0"/>
                  </a:lnTo>
                  <a:lnTo>
                    <a:pt x="3739783" y="1274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566141" y="3930440"/>
              <a:ext cx="3941934" cy="2235669"/>
            </a:xfrm>
            <a:custGeom>
              <a:avLst/>
              <a:pathLst>
                <a:path w="3941934" h="2235669">
                  <a:moveTo>
                    <a:pt x="0" y="2210800"/>
                  </a:moveTo>
                  <a:lnTo>
                    <a:pt x="1415053" y="2235669"/>
                  </a:lnTo>
                  <a:lnTo>
                    <a:pt x="3032257" y="350495"/>
                  </a:lnTo>
                  <a:lnTo>
                    <a:pt x="3739783" y="0"/>
                  </a:lnTo>
                  <a:lnTo>
                    <a:pt x="3941934" y="5384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2313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936042" y="62866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53246" y="62820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260773" y="62664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462923" y="62791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05331" y="60710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920385" y="60958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37589" y="42107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24511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447266" y="39140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0392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3532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9303" y="53473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9303" y="44033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742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87892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5011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94054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80753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4" name="pl84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6473" y="225183"/>
              <a:ext cx="331105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Queen:Slow_PostFirst:Tusker:Kori:QEE:4:-37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5631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3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642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14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78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383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89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395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7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070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576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789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87740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5631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13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64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148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78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383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88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395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17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0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704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576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789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774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62349" y="223248"/>
              <a:ext cx="38193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Maags:QEE:5:-64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818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584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349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115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93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09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824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54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701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467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232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998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51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966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398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11079" y="2081417"/>
              <a:ext cx="2300175" cy="1134224"/>
            </a:xfrm>
            <a:custGeom>
              <a:avLst/>
              <a:pathLst>
                <a:path w="2300175" h="1134224">
                  <a:moveTo>
                    <a:pt x="0" y="636307"/>
                  </a:moveTo>
                  <a:lnTo>
                    <a:pt x="657192" y="1134224"/>
                  </a:lnTo>
                  <a:lnTo>
                    <a:pt x="1708701" y="771767"/>
                  </a:lnTo>
                  <a:lnTo>
                    <a:pt x="2168736" y="413357"/>
                  </a:lnTo>
                  <a:lnTo>
                    <a:pt x="2300175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48202" y="813167"/>
              <a:ext cx="2563052" cy="2320106"/>
            </a:xfrm>
            <a:custGeom>
              <a:avLst/>
              <a:pathLst>
                <a:path w="2563052" h="2320106">
                  <a:moveTo>
                    <a:pt x="0" y="1557865"/>
                  </a:moveTo>
                  <a:lnTo>
                    <a:pt x="920070" y="0"/>
                  </a:lnTo>
                  <a:lnTo>
                    <a:pt x="1971578" y="1665479"/>
                  </a:lnTo>
                  <a:lnTo>
                    <a:pt x="2431614" y="2320106"/>
                  </a:lnTo>
                  <a:lnTo>
                    <a:pt x="2563052" y="220613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65927" y="26725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2312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74629" y="28080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34664" y="24496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66102" y="20362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987392" y="23008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07462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958971" y="24084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19006" y="30630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0445" y="29490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0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6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0063" y="272984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1050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48159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8581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435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15929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3719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877695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24849" y="60067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53543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47019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04954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393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0109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824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9540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63329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56805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50281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4849" y="43757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251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99669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9682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9398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11079" y="6324161"/>
              <a:ext cx="2300175" cy="8753"/>
            </a:xfrm>
            <a:custGeom>
              <a:avLst/>
              <a:pathLst>
                <a:path w="2300175" h="8753">
                  <a:moveTo>
                    <a:pt x="0" y="0"/>
                  </a:moveTo>
                  <a:lnTo>
                    <a:pt x="657192" y="8753"/>
                  </a:lnTo>
                  <a:lnTo>
                    <a:pt x="1708701" y="8753"/>
                  </a:lnTo>
                  <a:lnTo>
                    <a:pt x="2168736" y="8753"/>
                  </a:lnTo>
                  <a:lnTo>
                    <a:pt x="2300175" y="658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48202" y="3930440"/>
              <a:ext cx="2563052" cy="2063823"/>
            </a:xfrm>
            <a:custGeom>
              <a:avLst/>
              <a:pathLst>
                <a:path w="2563052" h="2063823">
                  <a:moveTo>
                    <a:pt x="0" y="1573205"/>
                  </a:moveTo>
                  <a:lnTo>
                    <a:pt x="920070" y="1490048"/>
                  </a:lnTo>
                  <a:lnTo>
                    <a:pt x="1971578" y="1240400"/>
                  </a:lnTo>
                  <a:lnTo>
                    <a:pt x="2431614" y="2063823"/>
                  </a:lnTo>
                  <a:lnTo>
                    <a:pt x="256305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65927" y="62790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92312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97462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3466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566102" y="6285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987392" y="54334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907462" y="53502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958971" y="51006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419006" y="59240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55044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078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7622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00063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56388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498644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43340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44350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15929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93719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77695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75743" y="225183"/>
              <a:ext cx="319251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Queen:Slow_Conc:Leffe:Erotics:QEE:24:-71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76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4626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157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875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544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13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8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7615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931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1005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10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879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54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217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21383" y="1027171"/>
              <a:ext cx="2862569" cy="2093715"/>
            </a:xfrm>
            <a:custGeom>
              <a:avLst/>
              <a:pathLst>
                <a:path w="2862569" h="2093715">
                  <a:moveTo>
                    <a:pt x="0" y="0"/>
                  </a:moveTo>
                  <a:lnTo>
                    <a:pt x="933446" y="1510686"/>
                  </a:lnTo>
                  <a:lnTo>
                    <a:pt x="1866893" y="659440"/>
                  </a:lnTo>
                  <a:lnTo>
                    <a:pt x="2738110" y="2093715"/>
                  </a:lnTo>
                  <a:lnTo>
                    <a:pt x="2738110" y="589003"/>
                  </a:lnTo>
                  <a:lnTo>
                    <a:pt x="2862569" y="22611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21383" y="813167"/>
              <a:ext cx="2862569" cy="2402474"/>
            </a:xfrm>
            <a:custGeom>
              <a:avLst/>
              <a:pathLst>
                <a:path w="2862569" h="2402474">
                  <a:moveTo>
                    <a:pt x="0" y="0"/>
                  </a:moveTo>
                  <a:lnTo>
                    <a:pt x="933446" y="2019650"/>
                  </a:lnTo>
                  <a:lnTo>
                    <a:pt x="1866893" y="2244600"/>
                  </a:lnTo>
                  <a:lnTo>
                    <a:pt x="2489191" y="2402474"/>
                  </a:lnTo>
                  <a:lnTo>
                    <a:pt x="2862569" y="219692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776231" y="9820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709678" y="24927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643124" y="16414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514341" y="30757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514341" y="15710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638801" y="12081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76057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694020" y="27626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627467" y="29875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24976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623143" y="29398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009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336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272123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8893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0588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4027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07172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2375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5595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488400" y="605751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8400" y="54972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8400" y="493707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8400" y="43768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8400" y="381664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1457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9972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488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7003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8400" y="633762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88400" y="57774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88400" y="521718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88400" y="465696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8400" y="40967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714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9230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7745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6261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48812" y="4907850"/>
              <a:ext cx="2839051" cy="1425064"/>
            </a:xfrm>
            <a:custGeom>
              <a:avLst/>
              <a:pathLst>
                <a:path w="2839051" h="1425064">
                  <a:moveTo>
                    <a:pt x="0" y="1419779"/>
                  </a:moveTo>
                  <a:lnTo>
                    <a:pt x="925777" y="1425064"/>
                  </a:lnTo>
                  <a:lnTo>
                    <a:pt x="1851555" y="1424591"/>
                  </a:lnTo>
                  <a:lnTo>
                    <a:pt x="2715614" y="0"/>
                  </a:lnTo>
                  <a:lnTo>
                    <a:pt x="2715614" y="1424183"/>
                  </a:lnTo>
                  <a:lnTo>
                    <a:pt x="2839051" y="14181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48812" y="3930440"/>
              <a:ext cx="2839051" cy="1865888"/>
            </a:xfrm>
            <a:custGeom>
              <a:avLst/>
              <a:pathLst>
                <a:path w="2839051" h="1865888">
                  <a:moveTo>
                    <a:pt x="0" y="0"/>
                  </a:moveTo>
                  <a:lnTo>
                    <a:pt x="925777" y="1524174"/>
                  </a:lnTo>
                  <a:lnTo>
                    <a:pt x="1851555" y="1865888"/>
                  </a:lnTo>
                  <a:lnTo>
                    <a:pt x="2468740" y="711013"/>
                  </a:lnTo>
                  <a:lnTo>
                    <a:pt x="2839051" y="48659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03661" y="62824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2943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655216" y="62872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519275" y="48626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519275" y="62868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642712" y="62808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88003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713781" y="53843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639558" y="57261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256743" y="45712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627055" y="43468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605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925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113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63614" y="629593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9303" y="57357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9303" y="51754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9303" y="46152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9303" y="40550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071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842271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74351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563990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80753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680" y="225183"/>
              <a:ext cx="309063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2024-08-20T10:52:56Z</dcterms:modified>
  <cp:category/>
</cp:coreProperties>
</file>