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51981" y="225183"/>
              <a:ext cx="304003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300344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09403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118462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583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36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28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140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1298" y="254874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1298" y="163932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7299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15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010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62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9714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37350" y="813167"/>
              <a:ext cx="1668173" cy="2402474"/>
            </a:xfrm>
            <a:custGeom>
              <a:avLst/>
              <a:pathLst>
                <a:path w="1668173" h="2402474">
                  <a:moveTo>
                    <a:pt x="0" y="2402474"/>
                  </a:moveTo>
                  <a:lnTo>
                    <a:pt x="834086" y="0"/>
                  </a:lnTo>
                  <a:lnTo>
                    <a:pt x="1668173" y="197300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9219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92628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760372" y="27410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059010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893097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727184" y="26293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715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36512" y="250841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36512" y="159932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6512" y="68822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4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69924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240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90928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08471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20175" y="593602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20175" y="514223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0175" y="43484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888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315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9742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17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20175" y="553912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0175" y="474533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395155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674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9101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529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9956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178556" y="3930440"/>
              <a:ext cx="1634189" cy="2402474"/>
            </a:xfrm>
            <a:custGeom>
              <a:avLst/>
              <a:pathLst>
                <a:path w="1634189" h="2402474">
                  <a:moveTo>
                    <a:pt x="0" y="2402474"/>
                  </a:moveTo>
                  <a:lnTo>
                    <a:pt x="817094" y="0"/>
                  </a:lnTo>
                  <a:lnTo>
                    <a:pt x="1634189" y="80691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3340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950499" y="388528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767593" y="46921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610021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917311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734406" y="45805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8674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40028" y="549743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40028" y="47036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0028" y="39098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3636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79099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9075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3349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76" name="pt7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KBF006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79" name="pt79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013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19728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1443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729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07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084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23871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15586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7301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14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3182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495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37109" y="3205425"/>
              <a:ext cx="6974191" cy="10217"/>
            </a:xfrm>
            <a:custGeom>
              <a:avLst/>
              <a:pathLst>
                <a:path w="6974191" h="10217">
                  <a:moveTo>
                    <a:pt x="0" y="10146"/>
                  </a:moveTo>
                  <a:lnTo>
                    <a:pt x="75532" y="10068"/>
                  </a:lnTo>
                  <a:lnTo>
                    <a:pt x="151065" y="10189"/>
                  </a:lnTo>
                  <a:lnTo>
                    <a:pt x="302131" y="10217"/>
                  </a:lnTo>
                  <a:lnTo>
                    <a:pt x="352486" y="10217"/>
                  </a:lnTo>
                  <a:lnTo>
                    <a:pt x="402841" y="10217"/>
                  </a:lnTo>
                  <a:lnTo>
                    <a:pt x="453196" y="8326"/>
                  </a:lnTo>
                  <a:lnTo>
                    <a:pt x="503551" y="10217"/>
                  </a:lnTo>
                  <a:lnTo>
                    <a:pt x="604262" y="10217"/>
                  </a:lnTo>
                  <a:lnTo>
                    <a:pt x="931570" y="10217"/>
                  </a:lnTo>
                  <a:lnTo>
                    <a:pt x="1309234" y="10217"/>
                  </a:lnTo>
                  <a:lnTo>
                    <a:pt x="1636543" y="10217"/>
                  </a:lnTo>
                  <a:lnTo>
                    <a:pt x="2165272" y="10217"/>
                  </a:lnTo>
                  <a:lnTo>
                    <a:pt x="2391870" y="10217"/>
                  </a:lnTo>
                  <a:lnTo>
                    <a:pt x="2694001" y="10217"/>
                  </a:lnTo>
                  <a:lnTo>
                    <a:pt x="3046488" y="10217"/>
                  </a:lnTo>
                  <a:lnTo>
                    <a:pt x="4330544" y="10217"/>
                  </a:lnTo>
                  <a:lnTo>
                    <a:pt x="4683031" y="10217"/>
                  </a:lnTo>
                  <a:lnTo>
                    <a:pt x="5035517" y="7530"/>
                  </a:lnTo>
                  <a:lnTo>
                    <a:pt x="5438358" y="0"/>
                  </a:lnTo>
                  <a:lnTo>
                    <a:pt x="5564246" y="10217"/>
                  </a:lnTo>
                  <a:lnTo>
                    <a:pt x="5664957" y="10217"/>
                  </a:lnTo>
                  <a:lnTo>
                    <a:pt x="5891555" y="7011"/>
                  </a:lnTo>
                  <a:lnTo>
                    <a:pt x="6092976" y="7396"/>
                  </a:lnTo>
                  <a:lnTo>
                    <a:pt x="6269219" y="10217"/>
                  </a:lnTo>
                  <a:lnTo>
                    <a:pt x="6621705" y="10217"/>
                  </a:lnTo>
                  <a:lnTo>
                    <a:pt x="6974191" y="243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7109" y="813167"/>
              <a:ext cx="5564246" cy="2402474"/>
            </a:xfrm>
            <a:custGeom>
              <a:avLst/>
              <a:pathLst>
                <a:path w="5564246" h="2402474">
                  <a:moveTo>
                    <a:pt x="0" y="2369663"/>
                  </a:moveTo>
                  <a:lnTo>
                    <a:pt x="75532" y="2346164"/>
                  </a:lnTo>
                  <a:lnTo>
                    <a:pt x="151065" y="2341949"/>
                  </a:lnTo>
                  <a:lnTo>
                    <a:pt x="302131" y="2283789"/>
                  </a:lnTo>
                  <a:lnTo>
                    <a:pt x="352486" y="2113440"/>
                  </a:lnTo>
                  <a:lnTo>
                    <a:pt x="402841" y="2389212"/>
                  </a:lnTo>
                  <a:lnTo>
                    <a:pt x="453196" y="2276575"/>
                  </a:lnTo>
                  <a:lnTo>
                    <a:pt x="503551" y="2254548"/>
                  </a:lnTo>
                  <a:lnTo>
                    <a:pt x="553906" y="2245983"/>
                  </a:lnTo>
                  <a:lnTo>
                    <a:pt x="604262" y="2007478"/>
                  </a:lnTo>
                  <a:lnTo>
                    <a:pt x="5211760" y="0"/>
                  </a:lnTo>
                  <a:lnTo>
                    <a:pt x="5438358" y="2386829"/>
                  </a:lnTo>
                  <a:lnTo>
                    <a:pt x="5564246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91957" y="317041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67490" y="317034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43023" y="317046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9408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4444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19479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45154" y="31685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9550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9621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72352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0119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28501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5723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18382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8595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38445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12250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47498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827475" y="31678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30316" y="31602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5620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5691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683513" y="31672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884933" y="31676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06117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41366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766149" y="31627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76300" y="31126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51833" y="30891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927365" y="30849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078431" y="30267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128786" y="28563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179141" y="31321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229496" y="30195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279852" y="29974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330207" y="29889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380562" y="27504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8806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214659" y="31297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34054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28625" y="30259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04158" y="30024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09835" y="29982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60901" y="294006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11256" y="27697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61611" y="30455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211966" y="29329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62321" y="29108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312677" y="290226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63032" y="26638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000675" y="65632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1114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013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9303" y="23454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9303" y="15169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9303" y="68839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8298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3858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05634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456624" y="604650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6624" y="542974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6624" y="481299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6624" y="41962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3489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8771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4053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6624" y="635488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6624" y="573812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56624" y="512137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56624" y="450461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56624" y="388786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0848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130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1412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06778" y="6143332"/>
              <a:ext cx="7003078" cy="189582"/>
            </a:xfrm>
            <a:custGeom>
              <a:avLst/>
              <a:pathLst>
                <a:path w="7003078" h="189582">
                  <a:moveTo>
                    <a:pt x="0" y="185002"/>
                  </a:moveTo>
                  <a:lnTo>
                    <a:pt x="75845" y="173319"/>
                  </a:lnTo>
                  <a:lnTo>
                    <a:pt x="151691" y="186340"/>
                  </a:lnTo>
                  <a:lnTo>
                    <a:pt x="303382" y="125973"/>
                  </a:lnTo>
                  <a:lnTo>
                    <a:pt x="353946" y="156091"/>
                  </a:lnTo>
                  <a:lnTo>
                    <a:pt x="404509" y="160652"/>
                  </a:lnTo>
                  <a:lnTo>
                    <a:pt x="455073" y="158869"/>
                  </a:lnTo>
                  <a:lnTo>
                    <a:pt x="505637" y="125328"/>
                  </a:lnTo>
                  <a:lnTo>
                    <a:pt x="606764" y="172241"/>
                  </a:lnTo>
                  <a:lnTo>
                    <a:pt x="935429" y="171339"/>
                  </a:lnTo>
                  <a:lnTo>
                    <a:pt x="1314657" y="171396"/>
                  </a:lnTo>
                  <a:lnTo>
                    <a:pt x="1643321" y="151744"/>
                  </a:lnTo>
                  <a:lnTo>
                    <a:pt x="2174240" y="94531"/>
                  </a:lnTo>
                  <a:lnTo>
                    <a:pt x="2401777" y="154756"/>
                  </a:lnTo>
                  <a:lnTo>
                    <a:pt x="2705160" y="132442"/>
                  </a:lnTo>
                  <a:lnTo>
                    <a:pt x="3059106" y="176921"/>
                  </a:lnTo>
                  <a:lnTo>
                    <a:pt x="4348481" y="189582"/>
                  </a:lnTo>
                  <a:lnTo>
                    <a:pt x="4702428" y="147178"/>
                  </a:lnTo>
                  <a:lnTo>
                    <a:pt x="5056374" y="93087"/>
                  </a:lnTo>
                  <a:lnTo>
                    <a:pt x="5460884" y="0"/>
                  </a:lnTo>
                  <a:lnTo>
                    <a:pt x="5587293" y="135539"/>
                  </a:lnTo>
                  <a:lnTo>
                    <a:pt x="5688421" y="85704"/>
                  </a:lnTo>
                  <a:lnTo>
                    <a:pt x="5915957" y="173056"/>
                  </a:lnTo>
                  <a:lnTo>
                    <a:pt x="6118212" y="163975"/>
                  </a:lnTo>
                  <a:lnTo>
                    <a:pt x="6295185" y="133743"/>
                  </a:lnTo>
                  <a:lnTo>
                    <a:pt x="6649132" y="113473"/>
                  </a:lnTo>
                  <a:lnTo>
                    <a:pt x="7003078" y="4115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806778" y="3930440"/>
              <a:ext cx="5587293" cy="2310428"/>
            </a:xfrm>
            <a:custGeom>
              <a:avLst/>
              <a:pathLst>
                <a:path w="5587293" h="2310428">
                  <a:moveTo>
                    <a:pt x="0" y="2033014"/>
                  </a:moveTo>
                  <a:lnTo>
                    <a:pt x="75845" y="2216063"/>
                  </a:lnTo>
                  <a:lnTo>
                    <a:pt x="151691" y="2310428"/>
                  </a:lnTo>
                  <a:lnTo>
                    <a:pt x="303382" y="2037577"/>
                  </a:lnTo>
                  <a:lnTo>
                    <a:pt x="353946" y="2257465"/>
                  </a:lnTo>
                  <a:lnTo>
                    <a:pt x="404509" y="2071009"/>
                  </a:lnTo>
                  <a:lnTo>
                    <a:pt x="455073" y="1893883"/>
                  </a:lnTo>
                  <a:lnTo>
                    <a:pt x="505637" y="1082864"/>
                  </a:lnTo>
                  <a:lnTo>
                    <a:pt x="556201" y="875205"/>
                  </a:lnTo>
                  <a:lnTo>
                    <a:pt x="606764" y="1273047"/>
                  </a:lnTo>
                  <a:lnTo>
                    <a:pt x="5233347" y="0"/>
                  </a:lnTo>
                  <a:lnTo>
                    <a:pt x="5460884" y="2253083"/>
                  </a:lnTo>
                  <a:lnTo>
                    <a:pt x="5587293" y="198801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61626" y="62831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37472" y="62715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913318" y="62845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065009" y="62241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115573" y="62542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166136" y="625883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216700" y="62570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267264" y="62235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368391" y="627042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697056" y="62695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76284" y="62695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04948" y="62499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35867" y="61927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63404" y="62529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66787" y="62306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820733" y="627510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10108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464054" y="62453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18001" y="61912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22511" y="60981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48920" y="62337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50047" y="61838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677584" y="62712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879839" y="62621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056812" y="62319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410758" y="62116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764705" y="61393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45969" y="58932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1814" y="60762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97660" y="61706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049351" y="58978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099915" y="61176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150479" y="59312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201043" y="5754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251606" y="49430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302170" y="47354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352734" y="51332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97931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206853" y="61133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333262" y="58482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698294" y="58066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74139" y="59896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80130" y="60840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031821" y="581112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082385" y="60310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132949" y="58446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183512" y="56674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234076" y="48564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284640" y="464875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335204" y="50466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991931" y="3773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10848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39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238632" y="63131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38632" y="5696379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8632" y="507968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38632" y="446292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38632" y="3847536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05380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51983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04802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3" name="pt173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8513857" y="4037749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13857" y="4257260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8" name="pt178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457" y="253386"/>
              <a:ext cx="3091085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79139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194291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09442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150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48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545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243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36715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5186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99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196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89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7109" y="1949846"/>
              <a:ext cx="897483" cy="1265795"/>
            </a:xfrm>
            <a:custGeom>
              <a:avLst/>
              <a:pathLst>
                <a:path w="897483" h="1265795">
                  <a:moveTo>
                    <a:pt x="0" y="1265795"/>
                  </a:moveTo>
                  <a:lnTo>
                    <a:pt x="186975" y="1250577"/>
                  </a:lnTo>
                  <a:lnTo>
                    <a:pt x="224370" y="1172428"/>
                  </a:lnTo>
                  <a:lnTo>
                    <a:pt x="261765" y="1244552"/>
                  </a:lnTo>
                  <a:lnTo>
                    <a:pt x="299161" y="1239814"/>
                  </a:lnTo>
                  <a:lnTo>
                    <a:pt x="336556" y="1258518"/>
                  </a:lnTo>
                  <a:lnTo>
                    <a:pt x="373951" y="1265795"/>
                  </a:lnTo>
                  <a:lnTo>
                    <a:pt x="411346" y="1265795"/>
                  </a:lnTo>
                  <a:lnTo>
                    <a:pt x="486136" y="1256430"/>
                  </a:lnTo>
                  <a:lnTo>
                    <a:pt x="598322" y="1247130"/>
                  </a:lnTo>
                  <a:lnTo>
                    <a:pt x="654414" y="1265795"/>
                  </a:lnTo>
                  <a:lnTo>
                    <a:pt x="785297" y="1095981"/>
                  </a:lnTo>
                  <a:lnTo>
                    <a:pt x="897483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401144"/>
                  </a:moveTo>
                  <a:lnTo>
                    <a:pt x="186975" y="2400694"/>
                  </a:lnTo>
                  <a:lnTo>
                    <a:pt x="224370" y="2398211"/>
                  </a:lnTo>
                  <a:lnTo>
                    <a:pt x="261765" y="2402474"/>
                  </a:lnTo>
                  <a:lnTo>
                    <a:pt x="299161" y="2402474"/>
                  </a:lnTo>
                  <a:lnTo>
                    <a:pt x="336556" y="2398129"/>
                  </a:lnTo>
                  <a:lnTo>
                    <a:pt x="373951" y="2402474"/>
                  </a:lnTo>
                  <a:lnTo>
                    <a:pt x="411346" y="2399605"/>
                  </a:lnTo>
                  <a:lnTo>
                    <a:pt x="486136" y="2402474"/>
                  </a:lnTo>
                  <a:lnTo>
                    <a:pt x="785297" y="2395054"/>
                  </a:lnTo>
                  <a:lnTo>
                    <a:pt x="1028366" y="2401155"/>
                  </a:lnTo>
                  <a:lnTo>
                    <a:pt x="1290131" y="2401717"/>
                  </a:lnTo>
                  <a:lnTo>
                    <a:pt x="1551897" y="2350624"/>
                  </a:lnTo>
                  <a:lnTo>
                    <a:pt x="1813663" y="2398848"/>
                  </a:lnTo>
                  <a:lnTo>
                    <a:pt x="2075429" y="2402474"/>
                  </a:lnTo>
                  <a:lnTo>
                    <a:pt x="2337195" y="2397302"/>
                  </a:lnTo>
                  <a:lnTo>
                    <a:pt x="2598961" y="2402474"/>
                  </a:lnTo>
                  <a:lnTo>
                    <a:pt x="3029005" y="2402474"/>
                  </a:lnTo>
                  <a:lnTo>
                    <a:pt x="3272073" y="2402474"/>
                  </a:lnTo>
                  <a:lnTo>
                    <a:pt x="5310108" y="2402474"/>
                  </a:lnTo>
                  <a:lnTo>
                    <a:pt x="5478386" y="1571450"/>
                  </a:lnTo>
                  <a:lnTo>
                    <a:pt x="5796245" y="1550002"/>
                  </a:lnTo>
                  <a:lnTo>
                    <a:pt x="6151498" y="1976"/>
                  </a:lnTo>
                  <a:lnTo>
                    <a:pt x="6469357" y="1665502"/>
                  </a:lnTo>
                  <a:lnTo>
                    <a:pt x="6731123" y="2402474"/>
                  </a:lnTo>
                  <a:lnTo>
                    <a:pt x="6862006" y="1515783"/>
                  </a:lnTo>
                  <a:lnTo>
                    <a:pt x="697419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9195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8933" y="31552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16328" y="30771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53723" y="31492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91118" y="31445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28514" y="31632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6590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0330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78094" y="31611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90279" y="31518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4637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77255" y="30006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689441" y="19046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76300" y="31440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963276" y="31436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00671" y="31411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3806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07546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112856" y="31410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15025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187646" y="31425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26243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561598" y="31380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804666" y="31441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066432" y="31446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328198" y="30935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89964" y="31417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85173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13495" y="31402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37526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0530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04837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08640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254686" y="23144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572545" y="22929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927799" y="7449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245657" y="24084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50742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638306" y="22587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750492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8625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15601" y="304490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52996" y="29654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90391" y="303888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27786" y="30328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65181" y="305147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102576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39971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214762" y="30494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357092" y="30401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41318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544067" y="28889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56253" y="179295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8625" y="3057791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15601" y="3058665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52996" y="305586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90391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2778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65181" y="30544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10257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39971" y="305588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214762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513923" y="305270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756991" y="305743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018757" y="30579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280523" y="300690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542289" y="305512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04055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065820" y="305357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32758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757630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00699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03873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207011" y="22277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524870" y="220765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880124" y="6583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197982" y="232183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48989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620776" y="21721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732961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01458" y="23254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9303" y="14769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04910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85670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72645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596214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456624" y="603365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624" y="543512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6624" y="483660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6624" y="423807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9896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867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446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6221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6624" y="573438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56624" y="513586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56624" y="453733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56624" y="393881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0508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9283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05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683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06778" y="3930440"/>
              <a:ext cx="901200" cy="2402474"/>
            </a:xfrm>
            <a:custGeom>
              <a:avLst/>
              <a:pathLst>
                <a:path w="901200" h="2402474">
                  <a:moveTo>
                    <a:pt x="0" y="2363956"/>
                  </a:moveTo>
                  <a:lnTo>
                    <a:pt x="187750" y="2305229"/>
                  </a:lnTo>
                  <a:lnTo>
                    <a:pt x="225300" y="2368990"/>
                  </a:lnTo>
                  <a:lnTo>
                    <a:pt x="262850" y="2286854"/>
                  </a:lnTo>
                  <a:lnTo>
                    <a:pt x="300400" y="2285607"/>
                  </a:lnTo>
                  <a:lnTo>
                    <a:pt x="337950" y="2260461"/>
                  </a:lnTo>
                  <a:lnTo>
                    <a:pt x="375500" y="2324710"/>
                  </a:lnTo>
                  <a:lnTo>
                    <a:pt x="413050" y="2318613"/>
                  </a:lnTo>
                  <a:lnTo>
                    <a:pt x="488150" y="2402474"/>
                  </a:lnTo>
                  <a:lnTo>
                    <a:pt x="600800" y="1863026"/>
                  </a:lnTo>
                  <a:lnTo>
                    <a:pt x="657125" y="2402474"/>
                  </a:lnTo>
                  <a:lnTo>
                    <a:pt x="788550" y="1106223"/>
                  </a:lnTo>
                  <a:lnTo>
                    <a:pt x="90120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06778" y="4426732"/>
              <a:ext cx="7003078" cy="1906182"/>
            </a:xfrm>
            <a:custGeom>
              <a:avLst/>
              <a:pathLst>
                <a:path w="7003078" h="1906182">
                  <a:moveTo>
                    <a:pt x="0" y="1865002"/>
                  </a:moveTo>
                  <a:lnTo>
                    <a:pt x="187750" y="1882614"/>
                  </a:lnTo>
                  <a:lnTo>
                    <a:pt x="225300" y="1881583"/>
                  </a:lnTo>
                  <a:lnTo>
                    <a:pt x="262850" y="1906182"/>
                  </a:lnTo>
                  <a:lnTo>
                    <a:pt x="300400" y="1825979"/>
                  </a:lnTo>
                  <a:lnTo>
                    <a:pt x="337950" y="1689813"/>
                  </a:lnTo>
                  <a:lnTo>
                    <a:pt x="375500" y="1906182"/>
                  </a:lnTo>
                  <a:lnTo>
                    <a:pt x="413050" y="1771978"/>
                  </a:lnTo>
                  <a:lnTo>
                    <a:pt x="488150" y="1906182"/>
                  </a:lnTo>
                  <a:lnTo>
                    <a:pt x="788550" y="1684207"/>
                  </a:lnTo>
                  <a:lnTo>
                    <a:pt x="1032625" y="1906182"/>
                  </a:lnTo>
                  <a:lnTo>
                    <a:pt x="1295475" y="1906182"/>
                  </a:lnTo>
                  <a:lnTo>
                    <a:pt x="1558325" y="1737041"/>
                  </a:lnTo>
                  <a:lnTo>
                    <a:pt x="1821175" y="1852046"/>
                  </a:lnTo>
                  <a:lnTo>
                    <a:pt x="2084025" y="1906182"/>
                  </a:lnTo>
                  <a:lnTo>
                    <a:pt x="2346876" y="1906182"/>
                  </a:lnTo>
                  <a:lnTo>
                    <a:pt x="2609726" y="1906182"/>
                  </a:lnTo>
                  <a:lnTo>
                    <a:pt x="3041551" y="1605990"/>
                  </a:lnTo>
                  <a:lnTo>
                    <a:pt x="3285626" y="1765730"/>
                  </a:lnTo>
                  <a:lnTo>
                    <a:pt x="5332102" y="1906182"/>
                  </a:lnTo>
                  <a:lnTo>
                    <a:pt x="5501077" y="976590"/>
                  </a:lnTo>
                  <a:lnTo>
                    <a:pt x="5820252" y="439924"/>
                  </a:lnTo>
                  <a:lnTo>
                    <a:pt x="6176977" y="0"/>
                  </a:lnTo>
                  <a:lnTo>
                    <a:pt x="6496153" y="984938"/>
                  </a:lnTo>
                  <a:lnTo>
                    <a:pt x="6759003" y="1906182"/>
                  </a:lnTo>
                  <a:lnTo>
                    <a:pt x="6890428" y="714990"/>
                  </a:lnTo>
                  <a:lnTo>
                    <a:pt x="7003078" y="43760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61626" y="62492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49376" y="61905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86926" y="62542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024476" y="61721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062026" y="61708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099576" y="61457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137127" y="62099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174677" y="62039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24977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362427" y="57483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1875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550177" y="4991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662827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45969" y="62215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933719" y="62391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971269" y="62380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00881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046369" y="6182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083919" y="60463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12146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159019" y="6128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23411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1534519" y="6040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77859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04144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304295" y="60935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567145" y="6208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82999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09284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5569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787520" y="59625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031595" y="61222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07807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247046" y="5333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566222" y="47964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922947" y="43565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7242122" y="53414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50497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636397" y="50715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749047" y="47941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698294" y="61375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86044" y="608015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23594" y="61425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61144" y="60617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98694" y="60592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036244" y="603401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073794" y="609963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111344" y="60922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18644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329239" y="56366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385564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516989" y="48798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629639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698294" y="6135215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86044" y="6154149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923594" y="615280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96114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998694" y="609582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036244" y="595965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073794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11344" y="60418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18644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486844" y="595542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730919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993769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256620" y="600688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519470" y="61218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78232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04517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30802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3739845" y="58758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3983920" y="60356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03039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199371" y="52464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6518547" y="471114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6875272" y="42698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194447" y="52548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487442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618867" y="49848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731517" y="47075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10508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38632" y="56926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38632" y="509417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38632" y="44956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38632" y="38971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101977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83512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471262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6590123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23" name="pl22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8513857" y="2400622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8513857" y="3100427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8224812" y="3564603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29" name="pt229"/>
            <p:cNvSpPr/>
            <p:nvPr/>
          </p:nvSpPr>
          <p:spPr>
            <a:xfrm>
              <a:off x="8289388" y="381592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273730" y="40103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8513857" y="3819385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34" name="pt234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8513857" y="4958428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3986" y="253386"/>
              <a:ext cx="2616026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7826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166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0506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098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253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40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56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718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3496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836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83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986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141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9296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2000472" cy="2388325"/>
            </a:xfrm>
            <a:custGeom>
              <a:avLst/>
              <a:pathLst>
                <a:path w="2000472" h="2388325">
                  <a:moveTo>
                    <a:pt x="0" y="2388325"/>
                  </a:moveTo>
                  <a:lnTo>
                    <a:pt x="848685" y="2370183"/>
                  </a:lnTo>
                  <a:lnTo>
                    <a:pt x="969926" y="2376473"/>
                  </a:lnTo>
                  <a:lnTo>
                    <a:pt x="1151787" y="2332385"/>
                  </a:lnTo>
                  <a:lnTo>
                    <a:pt x="1273028" y="2195707"/>
                  </a:lnTo>
                  <a:lnTo>
                    <a:pt x="1394268" y="2269396"/>
                  </a:lnTo>
                  <a:lnTo>
                    <a:pt x="1515509" y="2118780"/>
                  </a:lnTo>
                  <a:lnTo>
                    <a:pt x="1636750" y="9632"/>
                  </a:lnTo>
                  <a:lnTo>
                    <a:pt x="1757991" y="490875"/>
                  </a:lnTo>
                  <a:lnTo>
                    <a:pt x="1879232" y="0"/>
                  </a:lnTo>
                  <a:lnTo>
                    <a:pt x="2000472" y="29846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1697509"/>
              <a:ext cx="7031965" cy="1518132"/>
            </a:xfrm>
            <a:custGeom>
              <a:avLst/>
              <a:pathLst>
                <a:path w="7031965" h="1518132">
                  <a:moveTo>
                    <a:pt x="0" y="1518132"/>
                  </a:moveTo>
                  <a:lnTo>
                    <a:pt x="848685" y="1518132"/>
                  </a:lnTo>
                  <a:lnTo>
                    <a:pt x="969926" y="1517594"/>
                  </a:lnTo>
                  <a:lnTo>
                    <a:pt x="1151787" y="1516940"/>
                  </a:lnTo>
                  <a:lnTo>
                    <a:pt x="1273028" y="1516751"/>
                  </a:lnTo>
                  <a:lnTo>
                    <a:pt x="1394268" y="1513578"/>
                  </a:lnTo>
                  <a:lnTo>
                    <a:pt x="1515509" y="1518132"/>
                  </a:lnTo>
                  <a:lnTo>
                    <a:pt x="1636750" y="1518132"/>
                  </a:lnTo>
                  <a:lnTo>
                    <a:pt x="1879232" y="1512625"/>
                  </a:lnTo>
                  <a:lnTo>
                    <a:pt x="2667297" y="1518132"/>
                  </a:lnTo>
                  <a:lnTo>
                    <a:pt x="3576602" y="1515771"/>
                  </a:lnTo>
                  <a:lnTo>
                    <a:pt x="4425288" y="1514824"/>
                  </a:lnTo>
                  <a:lnTo>
                    <a:pt x="5273973" y="1476693"/>
                  </a:lnTo>
                  <a:lnTo>
                    <a:pt x="6122659" y="1455397"/>
                  </a:lnTo>
                  <a:lnTo>
                    <a:pt x="6607622" y="0"/>
                  </a:lnTo>
                  <a:lnTo>
                    <a:pt x="7031965" y="4763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31563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79981" y="3138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701221" y="31444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83083" y="31004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04323" y="29637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25564" y="30374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46805" y="28867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68046" y="7776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89287" y="12588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1052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31768" y="10664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1563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56432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685564" y="31448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867425" y="31442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988666" y="3144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109907" y="31408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3114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5238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594870" y="31399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38293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92241" y="31430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140926" y="31421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989612" y="3103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838297" y="30826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323260" y="16272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47603" y="2103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667963" y="304597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516648" y="30265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668034" y="30328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849895" y="29887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971136" y="285198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92377" y="29257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213617" y="27751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34858" y="6659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56099" y="11472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77340" y="65627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698580" y="9547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6796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516648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637889" y="305821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819750" y="30576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40991" y="30574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62232" y="30542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83472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04713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47195" y="305329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335260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44566" y="30564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93251" y="305549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941937" y="301868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820767" y="29960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05730" y="15406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0073" y="201696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23079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7908" y="14419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83653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32096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83647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351988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83642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520175" y="59941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20175" y="531655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0175" y="463898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175" y="396141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1967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6935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1904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6872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1840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20175" y="565534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0175" y="497777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20175" y="430020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9451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4419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9388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4356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324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7440" y="4102777"/>
              <a:ext cx="1975819" cy="2230137"/>
            </a:xfrm>
            <a:custGeom>
              <a:avLst/>
              <a:pathLst>
                <a:path w="1975819" h="2230137">
                  <a:moveTo>
                    <a:pt x="0" y="2060488"/>
                  </a:moveTo>
                  <a:lnTo>
                    <a:pt x="838226" y="2134681"/>
                  </a:lnTo>
                  <a:lnTo>
                    <a:pt x="957973" y="1872722"/>
                  </a:lnTo>
                  <a:lnTo>
                    <a:pt x="1137593" y="2094319"/>
                  </a:lnTo>
                  <a:lnTo>
                    <a:pt x="1257339" y="1861856"/>
                  </a:lnTo>
                  <a:lnTo>
                    <a:pt x="1377086" y="1747438"/>
                  </a:lnTo>
                  <a:lnTo>
                    <a:pt x="1496832" y="2230137"/>
                  </a:lnTo>
                  <a:lnTo>
                    <a:pt x="1616579" y="0"/>
                  </a:lnTo>
                  <a:lnTo>
                    <a:pt x="1736326" y="1174184"/>
                  </a:lnTo>
                  <a:lnTo>
                    <a:pt x="1856072" y="2156744"/>
                  </a:lnTo>
                  <a:lnTo>
                    <a:pt x="1975819" y="94924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2351870"/>
                  </a:moveTo>
                  <a:lnTo>
                    <a:pt x="838226" y="2356250"/>
                  </a:lnTo>
                  <a:lnTo>
                    <a:pt x="957973" y="2339401"/>
                  </a:lnTo>
                  <a:lnTo>
                    <a:pt x="1137593" y="2260029"/>
                  </a:lnTo>
                  <a:lnTo>
                    <a:pt x="1257339" y="2402474"/>
                  </a:lnTo>
                  <a:lnTo>
                    <a:pt x="1377086" y="2402474"/>
                  </a:lnTo>
                  <a:lnTo>
                    <a:pt x="1496832" y="2316924"/>
                  </a:lnTo>
                  <a:lnTo>
                    <a:pt x="1616579" y="2402474"/>
                  </a:lnTo>
                  <a:lnTo>
                    <a:pt x="1856072" y="2333723"/>
                  </a:lnTo>
                  <a:lnTo>
                    <a:pt x="2634425" y="2247521"/>
                  </a:lnTo>
                  <a:lnTo>
                    <a:pt x="3532525" y="2402474"/>
                  </a:lnTo>
                  <a:lnTo>
                    <a:pt x="4370752" y="2062547"/>
                  </a:lnTo>
                  <a:lnTo>
                    <a:pt x="5208978" y="1806952"/>
                  </a:lnTo>
                  <a:lnTo>
                    <a:pt x="6047205" y="2253460"/>
                  </a:lnTo>
                  <a:lnTo>
                    <a:pt x="6526191" y="1917705"/>
                  </a:lnTo>
                  <a:lnTo>
                    <a:pt x="694530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2288" y="61181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60515" y="61923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780262" y="59303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59882" y="61519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79628" y="59194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99375" y="5805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1912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438868" y="40576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58615" y="52318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78361" y="62143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798108" y="50068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06631" y="62120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644857" y="62164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764604" y="61996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944224" y="61202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06397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18371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303464" y="6177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42321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662704" y="61939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441057" y="61077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33915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177383" y="59227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015610" y="56671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853836" y="61136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332823" y="57779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75193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758956" y="600775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597182" y="60806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747074" y="58186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926694" y="60402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046440" y="580774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166187" y="56933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285934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405680" y="39459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525427" y="51201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645174" y="610263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64920" y="48951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58956" y="61254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597182" y="61298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716929" y="611295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896549" y="603363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01629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13604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255789" y="609184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375536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615029" y="61073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393382" y="60211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29148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129708" y="58361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967935" y="558187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836306" y="60270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15292" y="56913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734406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19451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40028" y="56136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40028" y="493608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40028" y="425851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91408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337983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87667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6373503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83925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8513857" y="2400622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8513857" y="3100427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224812" y="3564603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81" name="pt181"/>
            <p:cNvSpPr/>
            <p:nvPr/>
          </p:nvSpPr>
          <p:spPr>
            <a:xfrm>
              <a:off x="8289388" y="381592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8273730" y="40103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8513857" y="3819385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513857" y="4038786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6" name="pt186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513857" y="4958428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2024-09-02T11:22:38Z</dcterms:modified>
  <cp:category/>
</cp:coreProperties>
</file>