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51981" y="225183"/>
              <a:ext cx="304003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61298" y="30635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61298" y="25454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1298" y="20273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298" y="15093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298" y="9912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58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8436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288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40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1298" y="332260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1298" y="28045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1298" y="228643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1298" y="176835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1298" y="12502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61298" y="73218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8010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862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9714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37350" y="813167"/>
              <a:ext cx="1668173" cy="2402474"/>
            </a:xfrm>
            <a:custGeom>
              <a:avLst/>
              <a:pathLst>
                <a:path w="1668173" h="2402474">
                  <a:moveTo>
                    <a:pt x="0" y="644773"/>
                  </a:moveTo>
                  <a:lnTo>
                    <a:pt x="834086" y="0"/>
                  </a:lnTo>
                  <a:lnTo>
                    <a:pt x="1668173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092198" y="14127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26285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76037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6059010" y="13011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893097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727184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7157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6512" y="328085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6512" y="27645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6512" y="224616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6512" y="172666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6512" y="1211309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6512" y="6904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4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69924" y="3398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82406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90928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608471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456624" y="621345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56624" y="574081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56624" y="526816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479552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6624" y="432288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6624" y="385024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366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8963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956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015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644977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6624" y="597713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550449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6624" y="50318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455920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408656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665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262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859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62073" y="3930440"/>
              <a:ext cx="1647783" cy="2402474"/>
            </a:xfrm>
            <a:custGeom>
              <a:avLst/>
              <a:pathLst>
                <a:path w="1647783" h="2402474">
                  <a:moveTo>
                    <a:pt x="0" y="0"/>
                  </a:moveTo>
                  <a:lnTo>
                    <a:pt x="823891" y="1523931"/>
                  </a:lnTo>
                  <a:lnTo>
                    <a:pt x="1647783" y="240247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11692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940813" y="54092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76470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6083734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907625" y="529753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731517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38632" y="64080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8632" y="593544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8632" y="546279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8632" y="499152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8632" y="4518878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8632" y="4044816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35429" y="65153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640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92380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49513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KBF006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84106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4823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3192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71560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0992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729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907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08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5638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64007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02376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140745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79113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31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4958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1277113"/>
              <a:ext cx="6974191" cy="1938529"/>
            </a:xfrm>
            <a:custGeom>
              <a:avLst/>
              <a:pathLst>
                <a:path w="6974191" h="1938529">
                  <a:moveTo>
                    <a:pt x="0" y="1796124"/>
                  </a:moveTo>
                  <a:lnTo>
                    <a:pt x="75532" y="1869961"/>
                  </a:lnTo>
                  <a:lnTo>
                    <a:pt x="151065" y="1630555"/>
                  </a:lnTo>
                  <a:lnTo>
                    <a:pt x="302131" y="1642496"/>
                  </a:lnTo>
                  <a:lnTo>
                    <a:pt x="352486" y="1782119"/>
                  </a:lnTo>
                  <a:lnTo>
                    <a:pt x="402841" y="1732894"/>
                  </a:lnTo>
                  <a:lnTo>
                    <a:pt x="453196" y="1735496"/>
                  </a:lnTo>
                  <a:lnTo>
                    <a:pt x="503551" y="1129494"/>
                  </a:lnTo>
                  <a:lnTo>
                    <a:pt x="604262" y="1853243"/>
                  </a:lnTo>
                  <a:lnTo>
                    <a:pt x="931570" y="1677460"/>
                  </a:lnTo>
                  <a:lnTo>
                    <a:pt x="1309234" y="1938529"/>
                  </a:lnTo>
                  <a:lnTo>
                    <a:pt x="1636543" y="1403596"/>
                  </a:lnTo>
                  <a:lnTo>
                    <a:pt x="2165272" y="0"/>
                  </a:lnTo>
                  <a:lnTo>
                    <a:pt x="2391870" y="1654611"/>
                  </a:lnTo>
                  <a:lnTo>
                    <a:pt x="2694001" y="1498302"/>
                  </a:lnTo>
                  <a:lnTo>
                    <a:pt x="3046488" y="1753172"/>
                  </a:lnTo>
                  <a:lnTo>
                    <a:pt x="4330544" y="1898369"/>
                  </a:lnTo>
                  <a:lnTo>
                    <a:pt x="4683031" y="1478798"/>
                  </a:lnTo>
                  <a:lnTo>
                    <a:pt x="5035517" y="1381724"/>
                  </a:lnTo>
                  <a:lnTo>
                    <a:pt x="5438358" y="1334847"/>
                  </a:lnTo>
                  <a:lnTo>
                    <a:pt x="5564246" y="1826599"/>
                  </a:lnTo>
                  <a:lnTo>
                    <a:pt x="5664957" y="1406154"/>
                  </a:lnTo>
                  <a:lnTo>
                    <a:pt x="5891555" y="1849126"/>
                  </a:lnTo>
                  <a:lnTo>
                    <a:pt x="6092976" y="1229949"/>
                  </a:lnTo>
                  <a:lnTo>
                    <a:pt x="6269219" y="1892080"/>
                  </a:lnTo>
                  <a:lnTo>
                    <a:pt x="6621705" y="1679964"/>
                  </a:lnTo>
                  <a:lnTo>
                    <a:pt x="6974191" y="16231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109" y="813167"/>
              <a:ext cx="5564246" cy="2376092"/>
            </a:xfrm>
            <a:custGeom>
              <a:avLst/>
              <a:pathLst>
                <a:path w="5564246" h="2376092">
                  <a:moveTo>
                    <a:pt x="0" y="0"/>
                  </a:moveTo>
                  <a:lnTo>
                    <a:pt x="75532" y="1190321"/>
                  </a:lnTo>
                  <a:lnTo>
                    <a:pt x="151065" y="1987053"/>
                  </a:lnTo>
                  <a:lnTo>
                    <a:pt x="302131" y="1377491"/>
                  </a:lnTo>
                  <a:lnTo>
                    <a:pt x="352486" y="2225698"/>
                  </a:lnTo>
                  <a:lnTo>
                    <a:pt x="402841" y="2088773"/>
                  </a:lnTo>
                  <a:lnTo>
                    <a:pt x="453196" y="1666362"/>
                  </a:lnTo>
                  <a:lnTo>
                    <a:pt x="503551" y="2376092"/>
                  </a:lnTo>
                  <a:lnTo>
                    <a:pt x="553906" y="2260127"/>
                  </a:lnTo>
                  <a:lnTo>
                    <a:pt x="604262" y="2132470"/>
                  </a:lnTo>
                  <a:lnTo>
                    <a:pt x="5211760" y="1615951"/>
                  </a:lnTo>
                  <a:lnTo>
                    <a:pt x="5438358" y="2043925"/>
                  </a:lnTo>
                  <a:lnTo>
                    <a:pt x="5564246" y="142535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0280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67490" y="31019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43023" y="28625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94088" y="28744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144444" y="30140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94799" y="29648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45154" y="29674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295509" y="23614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96219" y="30852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723528" y="29094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10119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428501" y="26355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957230" y="12319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183828" y="28865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85959" y="27302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838445" y="29851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122502" y="31303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474989" y="2710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27475" y="2613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230316" y="25668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356204" y="30585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456914" y="26381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683513" y="30810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884933" y="24619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061177" y="31240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413663" y="2911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766149" y="285515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7630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851833" y="19332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927365" y="27300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78431" y="21204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128786" y="29686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179141" y="28317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229496" y="24093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279852" y="31190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330207" y="30030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380562" y="28754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988060" y="23589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214659" y="27868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340547" y="2168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28625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4158" y="18466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09835" y="26433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60901" y="2033768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11256" y="288202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61611" y="27451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211966" y="232269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62321" y="303242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312677" y="291640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363032" y="278879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000675" y="227228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1114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40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63614" y="321469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01458" y="259838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01458" y="19820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1458" y="1367123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9303" y="74944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08298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3858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5634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424849" y="59391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4849" y="50618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4849" y="41845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325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636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4022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4849" y="637776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55004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4849" y="46232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9431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3292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76447" y="3946684"/>
              <a:ext cx="7031965" cy="2386230"/>
            </a:xfrm>
            <a:custGeom>
              <a:avLst/>
              <a:pathLst>
                <a:path w="7031965" h="2386230">
                  <a:moveTo>
                    <a:pt x="0" y="2085528"/>
                  </a:moveTo>
                  <a:lnTo>
                    <a:pt x="76158" y="2185479"/>
                  </a:lnTo>
                  <a:lnTo>
                    <a:pt x="152316" y="2006464"/>
                  </a:lnTo>
                  <a:lnTo>
                    <a:pt x="304633" y="1904536"/>
                  </a:lnTo>
                  <a:lnTo>
                    <a:pt x="355406" y="2137824"/>
                  </a:lnTo>
                  <a:lnTo>
                    <a:pt x="406178" y="2081075"/>
                  </a:lnTo>
                  <a:lnTo>
                    <a:pt x="456950" y="2191175"/>
                  </a:lnTo>
                  <a:lnTo>
                    <a:pt x="507723" y="1240664"/>
                  </a:lnTo>
                  <a:lnTo>
                    <a:pt x="609267" y="2261531"/>
                  </a:lnTo>
                  <a:lnTo>
                    <a:pt x="939287" y="1985755"/>
                  </a:lnTo>
                  <a:lnTo>
                    <a:pt x="1320080" y="2386230"/>
                  </a:lnTo>
                  <a:lnTo>
                    <a:pt x="1650100" y="1772708"/>
                  </a:lnTo>
                  <a:lnTo>
                    <a:pt x="2183209" y="0"/>
                  </a:lnTo>
                  <a:lnTo>
                    <a:pt x="2411684" y="1945141"/>
                  </a:lnTo>
                  <a:lnTo>
                    <a:pt x="2716318" y="1558801"/>
                  </a:lnTo>
                  <a:lnTo>
                    <a:pt x="3071724" y="2063132"/>
                  </a:lnTo>
                  <a:lnTo>
                    <a:pt x="4366418" y="2302912"/>
                  </a:lnTo>
                  <a:lnTo>
                    <a:pt x="4721824" y="1494620"/>
                  </a:lnTo>
                  <a:lnTo>
                    <a:pt x="5077231" y="657639"/>
                  </a:lnTo>
                  <a:lnTo>
                    <a:pt x="5483409" y="1355474"/>
                  </a:lnTo>
                  <a:lnTo>
                    <a:pt x="5610340" y="2185263"/>
                  </a:lnTo>
                  <a:lnTo>
                    <a:pt x="5711884" y="1507356"/>
                  </a:lnTo>
                  <a:lnTo>
                    <a:pt x="5940360" y="2218677"/>
                  </a:lnTo>
                  <a:lnTo>
                    <a:pt x="6143449" y="1701050"/>
                  </a:lnTo>
                  <a:lnTo>
                    <a:pt x="6321152" y="2246290"/>
                  </a:lnTo>
                  <a:lnTo>
                    <a:pt x="6676558" y="1809877"/>
                  </a:lnTo>
                  <a:lnTo>
                    <a:pt x="7031965" y="166311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6447" y="3930440"/>
              <a:ext cx="5610340" cy="2327940"/>
            </a:xfrm>
            <a:custGeom>
              <a:avLst/>
              <a:pathLst>
                <a:path w="5610340" h="2327940">
                  <a:moveTo>
                    <a:pt x="0" y="0"/>
                  </a:moveTo>
                  <a:lnTo>
                    <a:pt x="76158" y="1130397"/>
                  </a:lnTo>
                  <a:lnTo>
                    <a:pt x="152316" y="1979596"/>
                  </a:lnTo>
                  <a:lnTo>
                    <a:pt x="304633" y="975414"/>
                  </a:lnTo>
                  <a:lnTo>
                    <a:pt x="355406" y="2263081"/>
                  </a:lnTo>
                  <a:lnTo>
                    <a:pt x="406178" y="2026120"/>
                  </a:lnTo>
                  <a:lnTo>
                    <a:pt x="456950" y="1416784"/>
                  </a:lnTo>
                  <a:lnTo>
                    <a:pt x="507723" y="2327940"/>
                  </a:lnTo>
                  <a:lnTo>
                    <a:pt x="558495" y="2244210"/>
                  </a:lnTo>
                  <a:lnTo>
                    <a:pt x="609267" y="2189879"/>
                  </a:lnTo>
                  <a:lnTo>
                    <a:pt x="5254934" y="972267"/>
                  </a:lnTo>
                  <a:lnTo>
                    <a:pt x="5483409" y="1979910"/>
                  </a:lnTo>
                  <a:lnTo>
                    <a:pt x="5610340" y="156688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31295" y="59870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807454" y="60870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883612" y="59079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035929" y="5806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086701" y="60393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37474" y="5982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188246" y="60927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239018" y="51421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340563" y="6163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670583" y="5887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1375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381395" y="56742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914505" y="39015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142980" y="58466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447614" y="54603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803020" y="59646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7714" y="62044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453120" y="53961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808526" y="45591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214705" y="525700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6341636" y="6086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443180" y="54088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671656" y="6120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874745" y="56025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052448" y="61478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7407854" y="57114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7763260" y="55646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71563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791796" y="4990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867955" y="583981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020272" y="48356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1071044" y="6123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121816" y="58863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172589" y="52770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223361" y="61881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274133" y="61044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24906" y="60501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5970572" y="48324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199047" y="58401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325978" y="54271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67963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44121" y="49039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50425" y="575319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002741" y="4748964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1053514" y="603668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104286" y="57997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155058" y="519038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1205831" y="610154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1256603" y="601776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307375" y="596348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983187" y="4745870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10556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386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00063" y="63360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37908" y="54588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7908" y="45815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2461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50107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03969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71" name="pt17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76" name="pt17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457" y="253386"/>
              <a:ext cx="3091085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88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006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127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247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9641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493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7346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98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826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946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1066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51871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93074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15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067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9202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77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458216"/>
              <a:ext cx="904917" cy="757426"/>
            </a:xfrm>
            <a:custGeom>
              <a:avLst/>
              <a:pathLst>
                <a:path w="904917" h="757426">
                  <a:moveTo>
                    <a:pt x="0" y="371905"/>
                  </a:moveTo>
                  <a:lnTo>
                    <a:pt x="188524" y="0"/>
                  </a:lnTo>
                  <a:lnTo>
                    <a:pt x="226229" y="430655"/>
                  </a:lnTo>
                  <a:lnTo>
                    <a:pt x="263934" y="284074"/>
                  </a:lnTo>
                  <a:lnTo>
                    <a:pt x="301639" y="82237"/>
                  </a:lnTo>
                  <a:lnTo>
                    <a:pt x="339344" y="126839"/>
                  </a:lnTo>
                  <a:lnTo>
                    <a:pt x="377049" y="753715"/>
                  </a:lnTo>
                  <a:lnTo>
                    <a:pt x="414753" y="606974"/>
                  </a:lnTo>
                  <a:lnTo>
                    <a:pt x="490163" y="757426"/>
                  </a:lnTo>
                  <a:lnTo>
                    <a:pt x="603278" y="438082"/>
                  </a:lnTo>
                  <a:lnTo>
                    <a:pt x="659835" y="713797"/>
                  </a:lnTo>
                  <a:lnTo>
                    <a:pt x="791803" y="399873"/>
                  </a:lnTo>
                  <a:lnTo>
                    <a:pt x="904917" y="49556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7031965" cy="2384020"/>
            </a:xfrm>
            <a:custGeom>
              <a:avLst/>
              <a:pathLst>
                <a:path w="7031965" h="2384020">
                  <a:moveTo>
                    <a:pt x="0" y="2050690"/>
                  </a:moveTo>
                  <a:lnTo>
                    <a:pt x="188524" y="2216231"/>
                  </a:lnTo>
                  <a:lnTo>
                    <a:pt x="226229" y="2072559"/>
                  </a:lnTo>
                  <a:lnTo>
                    <a:pt x="263934" y="1616226"/>
                  </a:lnTo>
                  <a:lnTo>
                    <a:pt x="301639" y="2025094"/>
                  </a:lnTo>
                  <a:lnTo>
                    <a:pt x="339344" y="1866211"/>
                  </a:lnTo>
                  <a:lnTo>
                    <a:pt x="377049" y="2054318"/>
                  </a:lnTo>
                  <a:lnTo>
                    <a:pt x="414753" y="2049531"/>
                  </a:lnTo>
                  <a:lnTo>
                    <a:pt x="490163" y="2089018"/>
                  </a:lnTo>
                  <a:lnTo>
                    <a:pt x="791803" y="1399163"/>
                  </a:lnTo>
                  <a:lnTo>
                    <a:pt x="1036884" y="2241464"/>
                  </a:lnTo>
                  <a:lnTo>
                    <a:pt x="1300819" y="1710283"/>
                  </a:lnTo>
                  <a:lnTo>
                    <a:pt x="1564753" y="2102495"/>
                  </a:lnTo>
                  <a:lnTo>
                    <a:pt x="1828687" y="2320109"/>
                  </a:lnTo>
                  <a:lnTo>
                    <a:pt x="2092622" y="0"/>
                  </a:lnTo>
                  <a:lnTo>
                    <a:pt x="2356556" y="2201892"/>
                  </a:lnTo>
                  <a:lnTo>
                    <a:pt x="2620490" y="2331059"/>
                  </a:lnTo>
                  <a:lnTo>
                    <a:pt x="3054097" y="1512528"/>
                  </a:lnTo>
                  <a:lnTo>
                    <a:pt x="3299179" y="2181720"/>
                  </a:lnTo>
                  <a:lnTo>
                    <a:pt x="5354096" y="2189822"/>
                  </a:lnTo>
                  <a:lnTo>
                    <a:pt x="5523768" y="2326941"/>
                  </a:lnTo>
                  <a:lnTo>
                    <a:pt x="5844260" y="1958493"/>
                  </a:lnTo>
                  <a:lnTo>
                    <a:pt x="6202457" y="2384020"/>
                  </a:lnTo>
                  <a:lnTo>
                    <a:pt x="6522948" y="2260246"/>
                  </a:lnTo>
                  <a:lnTo>
                    <a:pt x="6786883" y="2238613"/>
                  </a:lnTo>
                  <a:lnTo>
                    <a:pt x="6918850" y="2274628"/>
                  </a:lnTo>
                  <a:lnTo>
                    <a:pt x="7031965" y="21812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2784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919820" y="24130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957525" y="28437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995230" y="26971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32935" y="2495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070639" y="25399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108344" y="31667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146049" y="30200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2145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34574" y="28511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91131" y="31268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23098" y="28129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36213" y="29086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15638" y="2793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904162" y="29591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941867" y="28155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979572" y="23591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17277" y="2768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054982" y="2609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092687" y="27972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130392" y="27924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205802" y="28319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507441" y="21421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752523" y="29844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2016457" y="24532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2280391" y="28454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544326" y="306306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808260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072194" y="2944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336129" y="3074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769735" y="22554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4014817" y="29246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069735" y="29327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239407" y="30698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559898" y="27014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18095" y="31269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238587" y="30031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02521" y="29815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34488" y="30175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747603" y="29241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67963" y="26732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56487" y="230270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94192" y="273203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31897" y="258677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69602" y="23836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07307" y="24281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45012" y="30564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082717" y="290835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58127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301386" y="273946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357943" y="30151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89911" y="27012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03025" y="2796890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67963" y="2707337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56487" y="2874201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94192" y="273021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931897" y="22725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969602" y="268137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007307" y="25224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45012" y="27105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82717" y="270580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158127" y="27453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59766" y="205681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704848" y="289774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68782" y="236655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232716" y="275877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96651" y="297638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60585" y="6562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024519" y="285816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288454" y="298733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722060" y="21688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967142" y="28380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022059" y="284615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191732" y="298327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512223" y="261614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870420" y="30403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190912" y="29165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484991" y="28949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616958" y="293095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730073" y="283756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10215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300063" y="32409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7908" y="26529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7908" y="20649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7908" y="14770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908" y="8890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99045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1354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698786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584032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424849" y="60788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24849" y="53736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24849" y="46684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24849" y="39632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9641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8493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346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6198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24849" y="643140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24849" y="57262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24849" y="50210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24849" y="43158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0215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9067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79202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6677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76447" y="4467561"/>
              <a:ext cx="904917" cy="1865353"/>
            </a:xfrm>
            <a:custGeom>
              <a:avLst/>
              <a:pathLst>
                <a:path w="904917" h="1865353">
                  <a:moveTo>
                    <a:pt x="0" y="1185532"/>
                  </a:moveTo>
                  <a:lnTo>
                    <a:pt x="188524" y="0"/>
                  </a:lnTo>
                  <a:lnTo>
                    <a:pt x="226229" y="1298636"/>
                  </a:lnTo>
                  <a:lnTo>
                    <a:pt x="263934" y="1164299"/>
                  </a:lnTo>
                  <a:lnTo>
                    <a:pt x="301639" y="1082185"/>
                  </a:lnTo>
                  <a:lnTo>
                    <a:pt x="339344" y="1230458"/>
                  </a:lnTo>
                  <a:lnTo>
                    <a:pt x="377049" y="1730637"/>
                  </a:lnTo>
                  <a:lnTo>
                    <a:pt x="414753" y="1762386"/>
                  </a:lnTo>
                  <a:lnTo>
                    <a:pt x="490163" y="1865353"/>
                  </a:lnTo>
                  <a:lnTo>
                    <a:pt x="603278" y="1472554"/>
                  </a:lnTo>
                  <a:lnTo>
                    <a:pt x="659835" y="1843003"/>
                  </a:lnTo>
                  <a:lnTo>
                    <a:pt x="791803" y="964233"/>
                  </a:lnTo>
                  <a:lnTo>
                    <a:pt x="904917" y="170310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76447" y="3930440"/>
              <a:ext cx="7031965" cy="2329428"/>
            </a:xfrm>
            <a:custGeom>
              <a:avLst/>
              <a:pathLst>
                <a:path w="7031965" h="2329428">
                  <a:moveTo>
                    <a:pt x="0" y="1858000"/>
                  </a:moveTo>
                  <a:lnTo>
                    <a:pt x="188524" y="2081898"/>
                  </a:lnTo>
                  <a:lnTo>
                    <a:pt x="226229" y="1913765"/>
                  </a:lnTo>
                  <a:lnTo>
                    <a:pt x="263934" y="1394212"/>
                  </a:lnTo>
                  <a:lnTo>
                    <a:pt x="301639" y="2023965"/>
                  </a:lnTo>
                  <a:lnTo>
                    <a:pt x="339344" y="1886830"/>
                  </a:lnTo>
                  <a:lnTo>
                    <a:pt x="377049" y="1881304"/>
                  </a:lnTo>
                  <a:lnTo>
                    <a:pt x="414753" y="2024033"/>
                  </a:lnTo>
                  <a:lnTo>
                    <a:pt x="490163" y="1814643"/>
                  </a:lnTo>
                  <a:lnTo>
                    <a:pt x="791803" y="764225"/>
                  </a:lnTo>
                  <a:lnTo>
                    <a:pt x="1036884" y="2272526"/>
                  </a:lnTo>
                  <a:lnTo>
                    <a:pt x="1300819" y="1464415"/>
                  </a:lnTo>
                  <a:lnTo>
                    <a:pt x="1564753" y="2020352"/>
                  </a:lnTo>
                  <a:lnTo>
                    <a:pt x="1828687" y="2306269"/>
                  </a:lnTo>
                  <a:lnTo>
                    <a:pt x="2092622" y="0"/>
                  </a:lnTo>
                  <a:lnTo>
                    <a:pt x="2356556" y="2190757"/>
                  </a:lnTo>
                  <a:lnTo>
                    <a:pt x="2620490" y="2324831"/>
                  </a:lnTo>
                  <a:lnTo>
                    <a:pt x="3054097" y="869426"/>
                  </a:lnTo>
                  <a:lnTo>
                    <a:pt x="3299179" y="2219013"/>
                  </a:lnTo>
                  <a:lnTo>
                    <a:pt x="5354096" y="2022900"/>
                  </a:lnTo>
                  <a:lnTo>
                    <a:pt x="5523768" y="2329428"/>
                  </a:lnTo>
                  <a:lnTo>
                    <a:pt x="5844260" y="1658205"/>
                  </a:lnTo>
                  <a:lnTo>
                    <a:pt x="6202457" y="2300085"/>
                  </a:lnTo>
                  <a:lnTo>
                    <a:pt x="6522948" y="1451781"/>
                  </a:lnTo>
                  <a:lnTo>
                    <a:pt x="6786883" y="1986821"/>
                  </a:lnTo>
                  <a:lnTo>
                    <a:pt x="6918850" y="2204977"/>
                  </a:lnTo>
                  <a:lnTo>
                    <a:pt x="7031965" y="21704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731295" y="560794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919820" y="44224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957525" y="57210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995230" y="55867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032935" y="550459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1070639" y="56528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108344" y="61530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146049" y="61847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22145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334574" y="5894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391131" y="62654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1523098" y="53866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636213" y="612551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715638" y="5718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904162" y="59421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941867" y="57739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979572" y="5254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017277" y="58841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1054982" y="57470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1092687" y="57415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1130392" y="58842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1205802" y="56748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1507441" y="46244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1752523" y="61327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016457" y="53246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80391" y="58805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544326" y="616649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0826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072194" y="60509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336129" y="61850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3769735" y="47296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4014817" y="60792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069735" y="58831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239407" y="61896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559898" y="55184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918095" y="61603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238587" y="53120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502521" y="584704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634488" y="60652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747603" y="60306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667963" y="54962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56487" y="431204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894192" y="560936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-119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1897" y="547634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969602" y="539290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007307" y="55411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-113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045012" y="604268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1082717" y="60731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-109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115812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1301386" y="578327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357943" y="615372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489911" y="52749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1603025" y="601377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67963" y="5631919"/>
              <a:ext cx="216968" cy="78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-454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56487" y="5857141"/>
              <a:ext cx="216968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94192" y="568869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-442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931897" y="516781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-440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969602" y="579751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-438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1007307" y="566037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-436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045012" y="565485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-434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082717" y="5797582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-432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158127" y="55882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-428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459766" y="453915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-412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704848" y="604607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-399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68782" y="523796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-385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232716" y="579390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-371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496651" y="607981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-357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760585" y="37735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-343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024519" y="5964306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-329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288454" y="609838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-315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722060" y="46430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-292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3967142" y="59926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-279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6022059" y="57965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6191732" y="61030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-161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6512223" y="543313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6870420" y="60736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7190912" y="52253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-108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7484991" y="57604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-94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7616958" y="597857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7730073" y="594400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214" name="pl214"/>
            <p:cNvSpPr/>
            <p:nvPr/>
          </p:nvSpPr>
          <p:spPr>
            <a:xfrm>
              <a:off x="10215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00063" y="63897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300063" y="568595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37908" y="49793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37908" y="4274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99045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8135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4698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6584032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226" name="pl22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229" name="pl22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232" name="pt23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237" name="pt23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263986" y="253386"/>
              <a:ext cx="2616026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234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235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612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9300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098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253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408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56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718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7579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0267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956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83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986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141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296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1702930"/>
              <a:ext cx="2000472" cy="1512712"/>
            </a:xfrm>
            <a:custGeom>
              <a:avLst/>
              <a:pathLst>
                <a:path w="2000472" h="1512712">
                  <a:moveTo>
                    <a:pt x="0" y="1127864"/>
                  </a:moveTo>
                  <a:lnTo>
                    <a:pt x="848685" y="454731"/>
                  </a:lnTo>
                  <a:lnTo>
                    <a:pt x="969926" y="1076297"/>
                  </a:lnTo>
                  <a:lnTo>
                    <a:pt x="1151787" y="1324589"/>
                  </a:lnTo>
                  <a:lnTo>
                    <a:pt x="1273028" y="266182"/>
                  </a:lnTo>
                  <a:lnTo>
                    <a:pt x="1394268" y="1269052"/>
                  </a:lnTo>
                  <a:lnTo>
                    <a:pt x="1515509" y="1512712"/>
                  </a:lnTo>
                  <a:lnTo>
                    <a:pt x="1636750" y="0"/>
                  </a:lnTo>
                  <a:lnTo>
                    <a:pt x="1757991" y="1310927"/>
                  </a:lnTo>
                  <a:lnTo>
                    <a:pt x="1879232" y="1364257"/>
                  </a:lnTo>
                  <a:lnTo>
                    <a:pt x="2000472" y="147233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6447" y="813167"/>
              <a:ext cx="7031965" cy="2207282"/>
            </a:xfrm>
            <a:custGeom>
              <a:avLst/>
              <a:pathLst>
                <a:path w="7031965" h="2207282">
                  <a:moveTo>
                    <a:pt x="0" y="2207282"/>
                  </a:moveTo>
                  <a:lnTo>
                    <a:pt x="848685" y="495450"/>
                  </a:lnTo>
                  <a:lnTo>
                    <a:pt x="969926" y="1331626"/>
                  </a:lnTo>
                  <a:lnTo>
                    <a:pt x="1151787" y="1874209"/>
                  </a:lnTo>
                  <a:lnTo>
                    <a:pt x="1273028" y="0"/>
                  </a:lnTo>
                  <a:lnTo>
                    <a:pt x="1394268" y="430739"/>
                  </a:lnTo>
                  <a:lnTo>
                    <a:pt x="1515509" y="1883869"/>
                  </a:lnTo>
                  <a:lnTo>
                    <a:pt x="1636750" y="84257"/>
                  </a:lnTo>
                  <a:lnTo>
                    <a:pt x="1879232" y="1539612"/>
                  </a:lnTo>
                  <a:lnTo>
                    <a:pt x="2667297" y="1979317"/>
                  </a:lnTo>
                  <a:lnTo>
                    <a:pt x="3576602" y="2139789"/>
                  </a:lnTo>
                  <a:lnTo>
                    <a:pt x="4425288" y="1222034"/>
                  </a:lnTo>
                  <a:lnTo>
                    <a:pt x="5273973" y="431011"/>
                  </a:lnTo>
                  <a:lnTo>
                    <a:pt x="6122659" y="1423168"/>
                  </a:lnTo>
                  <a:lnTo>
                    <a:pt x="6607622" y="2072539"/>
                  </a:lnTo>
                  <a:lnTo>
                    <a:pt x="7031965" y="15990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31295" y="27856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79981" y="21125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701221" y="273407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83083" y="29823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04323" y="19239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25564" y="29268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24680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368046" y="16577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489287" y="29687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10527" y="302203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731768" y="31301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5638" y="29502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564323" y="12384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685564" y="20745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1867425" y="26171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98866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2109907" y="11736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2231148" y="26268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2352388" y="82720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594870" y="228256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382935" y="27222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292241" y="28827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140926" y="19649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989612" y="11739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838297" y="21661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323260" y="28154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747603" y="23420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667963" y="26752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516648" y="200082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68034" y="262238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849895" y="287068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971136" y="181222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92377" y="281514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213617" y="30588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34858" y="154609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456099" y="285701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77340" y="2910296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698580" y="301842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67963" y="286361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516648" y="11517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637889" y="198790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819750" y="25305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40991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062232" y="108706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183472" y="254152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04713" y="74190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547195" y="219594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35260" y="263564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244566" y="27961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093251" y="18783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941937" y="108866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820767" y="20794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305730" y="272886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730073" y="2255372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18676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37908" y="27162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7908" y="19850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7908" y="125391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83653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32096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3647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351988" y="3398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3642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396748" y="1948852"/>
              <a:ext cx="1001569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 conc [ng/ml]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24849" y="62056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24849" y="55652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24849" y="49248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24849" y="428447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1098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253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408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656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1718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4849" y="58854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24849" y="524504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24849" y="460466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24849" y="39642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18676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3831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8986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4141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296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76447" y="4529855"/>
              <a:ext cx="2000472" cy="1803059"/>
            </a:xfrm>
            <a:custGeom>
              <a:avLst/>
              <a:pathLst>
                <a:path w="2000472" h="1803059">
                  <a:moveTo>
                    <a:pt x="0" y="1592807"/>
                  </a:moveTo>
                  <a:lnTo>
                    <a:pt x="848685" y="1238107"/>
                  </a:lnTo>
                  <a:lnTo>
                    <a:pt x="969926" y="1786841"/>
                  </a:lnTo>
                  <a:lnTo>
                    <a:pt x="1151787" y="1714997"/>
                  </a:lnTo>
                  <a:lnTo>
                    <a:pt x="1273028" y="754836"/>
                  </a:lnTo>
                  <a:lnTo>
                    <a:pt x="1394268" y="1660265"/>
                  </a:lnTo>
                  <a:lnTo>
                    <a:pt x="1515509" y="1774905"/>
                  </a:lnTo>
                  <a:lnTo>
                    <a:pt x="1636750" y="0"/>
                  </a:lnTo>
                  <a:lnTo>
                    <a:pt x="1757991" y="1687276"/>
                  </a:lnTo>
                  <a:lnTo>
                    <a:pt x="1879232" y="1764240"/>
                  </a:lnTo>
                  <a:lnTo>
                    <a:pt x="2000472" y="18030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76447" y="3930440"/>
              <a:ext cx="7031965" cy="2291797"/>
            </a:xfrm>
            <a:custGeom>
              <a:avLst/>
              <a:pathLst>
                <a:path w="7031965" h="2291797">
                  <a:moveTo>
                    <a:pt x="0" y="2291797"/>
                  </a:moveTo>
                  <a:lnTo>
                    <a:pt x="848685" y="1662744"/>
                  </a:lnTo>
                  <a:lnTo>
                    <a:pt x="969926" y="1844339"/>
                  </a:lnTo>
                  <a:lnTo>
                    <a:pt x="1151787" y="1939784"/>
                  </a:lnTo>
                  <a:lnTo>
                    <a:pt x="1273028" y="560708"/>
                  </a:lnTo>
                  <a:lnTo>
                    <a:pt x="1394268" y="1049919"/>
                  </a:lnTo>
                  <a:lnTo>
                    <a:pt x="1515509" y="2038697"/>
                  </a:lnTo>
                  <a:lnTo>
                    <a:pt x="1636750" y="0"/>
                  </a:lnTo>
                  <a:lnTo>
                    <a:pt x="1879232" y="1363404"/>
                  </a:lnTo>
                  <a:lnTo>
                    <a:pt x="2667297" y="2031579"/>
                  </a:lnTo>
                  <a:lnTo>
                    <a:pt x="3576602" y="2231054"/>
                  </a:lnTo>
                  <a:lnTo>
                    <a:pt x="4425288" y="1279235"/>
                  </a:lnTo>
                  <a:lnTo>
                    <a:pt x="5273973" y="977219"/>
                  </a:lnTo>
                  <a:lnTo>
                    <a:pt x="6122659" y="1711902"/>
                  </a:lnTo>
                  <a:lnTo>
                    <a:pt x="6607622" y="1975845"/>
                  </a:lnTo>
                  <a:lnTo>
                    <a:pt x="7031965" y="172096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31295" y="6077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579981" y="57228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1701221" y="62715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1883083" y="61997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04323" y="52395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25564" y="6144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246805" y="6259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68046" y="44847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89287" y="61719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610527" y="62489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731768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715638" y="61520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564323" y="55229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685564" y="57045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867425" y="58000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988666" y="4420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109907" y="4910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231148" y="58989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352388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594870" y="52236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382935" y="58918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92241" y="60912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5140926" y="51394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5989612" y="48374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838297" y="55721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7323260" y="5836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747603" y="5581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667963" y="596714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1516648" y="56111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668034" y="61598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849895" y="608801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-95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1971136" y="5127801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-93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092377" y="603328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213617" y="614792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34858" y="437301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-87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456099" y="60602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77340" y="6137205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698580" y="617607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67963" y="606539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516648" y="54363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-185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637889" y="561788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-183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819750" y="571338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1940991" y="433431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062232" y="48235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-176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83472" y="581362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-174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304713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-172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547195" y="513700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-168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3335260" y="58051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-155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4244566" y="60046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093251" y="50528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5941937" y="475214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6820767" y="548550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305730" y="5749448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730073" y="5494513"/>
              <a:ext cx="15667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-83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18676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300063" y="584515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37908" y="520335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237908" y="4562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37908" y="39225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83653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32096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83647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351988" y="6515341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83642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-420077" y="5066124"/>
              <a:ext cx="104822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 conc [ng/ml]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79" name="pl179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82" name="pt182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87" name="pt187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2024-09-02T11:23:50Z</dcterms:modified>
  <cp:category/>
</cp:coreProperties>
</file>