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51981" y="225183"/>
              <a:ext cx="3040037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Queen:Slow_PostFirst:Tusker:Kori:QEE:4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56624" y="265848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6624" y="195383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6624" y="124918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366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963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561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158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56624" y="301081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56624" y="230616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6624" y="160151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6624" y="89686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067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665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9262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859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62073" y="813167"/>
              <a:ext cx="1647783" cy="2402474"/>
            </a:xfrm>
            <a:custGeom>
              <a:avLst/>
              <a:pathLst>
                <a:path w="1647783" h="2402474">
                  <a:moveTo>
                    <a:pt x="0" y="2402474"/>
                  </a:moveTo>
                  <a:lnTo>
                    <a:pt x="823891" y="0"/>
                  </a:lnTo>
                  <a:lnTo>
                    <a:pt x="1647783" y="229999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16922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94081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764705" y="30680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6083734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907625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731517" y="29563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8067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38632" y="296911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632" y="2264414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8632" y="1559764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8632" y="855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7570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35429" y="33981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6408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92380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656134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61298" y="587714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298" y="496560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61298" y="405406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7583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8436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9288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0140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633291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298" y="542137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298" y="450983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15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8010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62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9714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137350" y="3930440"/>
              <a:ext cx="1668173" cy="2402474"/>
            </a:xfrm>
            <a:custGeom>
              <a:avLst/>
              <a:pathLst>
                <a:path w="1668173" h="2402474">
                  <a:moveTo>
                    <a:pt x="0" y="2402474"/>
                  </a:moveTo>
                  <a:lnTo>
                    <a:pt x="834086" y="0"/>
                  </a:lnTo>
                  <a:lnTo>
                    <a:pt x="1668173" y="76229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9219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92628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760372" y="46475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059010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893097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727184" y="45358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15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36512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6512" y="538104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6512" y="446983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8470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769924" y="651539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82406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0928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76" name="pt7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KBF006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79" name="pt79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914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0919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1925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3250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636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022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25417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16422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7428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556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943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329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746280"/>
                  </a:moveTo>
                  <a:lnTo>
                    <a:pt x="76158" y="1272083"/>
                  </a:lnTo>
                  <a:lnTo>
                    <a:pt x="152316" y="1796571"/>
                  </a:lnTo>
                  <a:lnTo>
                    <a:pt x="304633" y="0"/>
                  </a:lnTo>
                  <a:lnTo>
                    <a:pt x="355406" y="1123998"/>
                  </a:lnTo>
                  <a:lnTo>
                    <a:pt x="406178" y="2117776"/>
                  </a:lnTo>
                  <a:lnTo>
                    <a:pt x="456950" y="1439677"/>
                  </a:lnTo>
                  <a:lnTo>
                    <a:pt x="507723" y="1913164"/>
                  </a:lnTo>
                  <a:lnTo>
                    <a:pt x="609267" y="2182146"/>
                  </a:lnTo>
                  <a:lnTo>
                    <a:pt x="939287" y="2402474"/>
                  </a:lnTo>
                  <a:lnTo>
                    <a:pt x="1320080" y="2211331"/>
                  </a:lnTo>
                  <a:lnTo>
                    <a:pt x="1650100" y="2174345"/>
                  </a:lnTo>
                  <a:lnTo>
                    <a:pt x="2183209" y="1665016"/>
                  </a:lnTo>
                  <a:lnTo>
                    <a:pt x="2411684" y="1764584"/>
                  </a:lnTo>
                  <a:lnTo>
                    <a:pt x="2716318" y="1349335"/>
                  </a:lnTo>
                  <a:lnTo>
                    <a:pt x="3071724" y="1898737"/>
                  </a:lnTo>
                  <a:lnTo>
                    <a:pt x="4366418" y="1903119"/>
                  </a:lnTo>
                  <a:lnTo>
                    <a:pt x="4721824" y="1988429"/>
                  </a:lnTo>
                  <a:lnTo>
                    <a:pt x="5077231" y="728497"/>
                  </a:lnTo>
                  <a:lnTo>
                    <a:pt x="5483409" y="348849"/>
                  </a:lnTo>
                  <a:lnTo>
                    <a:pt x="5610340" y="1926252"/>
                  </a:lnTo>
                  <a:lnTo>
                    <a:pt x="5711884" y="1515295"/>
                  </a:lnTo>
                  <a:lnTo>
                    <a:pt x="5940360" y="1638512"/>
                  </a:lnTo>
                  <a:lnTo>
                    <a:pt x="6143449" y="2016682"/>
                  </a:lnTo>
                  <a:lnTo>
                    <a:pt x="6321152" y="1455949"/>
                  </a:lnTo>
                  <a:lnTo>
                    <a:pt x="6676558" y="1589512"/>
                  </a:lnTo>
                  <a:lnTo>
                    <a:pt x="7031965" y="65214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6447" y="865423"/>
              <a:ext cx="5610340" cy="2328506"/>
            </a:xfrm>
            <a:custGeom>
              <a:avLst/>
              <a:pathLst>
                <a:path w="5610340" h="2328506">
                  <a:moveTo>
                    <a:pt x="0" y="1667648"/>
                  </a:moveTo>
                  <a:lnTo>
                    <a:pt x="76158" y="1882885"/>
                  </a:lnTo>
                  <a:lnTo>
                    <a:pt x="152316" y="2088334"/>
                  </a:lnTo>
                  <a:lnTo>
                    <a:pt x="304633" y="1525091"/>
                  </a:lnTo>
                  <a:lnTo>
                    <a:pt x="355406" y="583366"/>
                  </a:lnTo>
                  <a:lnTo>
                    <a:pt x="406178" y="2328506"/>
                  </a:lnTo>
                  <a:lnTo>
                    <a:pt x="456950" y="1636932"/>
                  </a:lnTo>
                  <a:lnTo>
                    <a:pt x="507723" y="2019286"/>
                  </a:lnTo>
                  <a:lnTo>
                    <a:pt x="558495" y="1643820"/>
                  </a:lnTo>
                  <a:lnTo>
                    <a:pt x="609267" y="0"/>
                  </a:lnTo>
                  <a:lnTo>
                    <a:pt x="5254934" y="1296593"/>
                  </a:lnTo>
                  <a:lnTo>
                    <a:pt x="5483409" y="2066600"/>
                  </a:lnTo>
                  <a:lnTo>
                    <a:pt x="5610340" y="112949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31295" y="25142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07454" y="20400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83612" y="25645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03592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086701" y="18920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37474" y="28857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188246" y="22076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39018" y="26811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340563" y="29501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67058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051375" y="29793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81395" y="29423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914505" y="24330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42980" y="25325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47614" y="21173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803020" y="26667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97714" y="26711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453120" y="27564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08526" y="14965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14705" y="11168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41636" y="26942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43180" y="22833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671656" y="24065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874745" y="27846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052448" y="22239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407854" y="23575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763260" y="14201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15638" y="24628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91796" y="26780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67955" y="28835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020272" y="23202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071044" y="13785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121816" y="31237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172589" y="24321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223361" y="28144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274133" y="24390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324906" y="7952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970572" y="20918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199047" y="28618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325978" y="19246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667963" y="23762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44121" y="259147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50425" y="27969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002741" y="223362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53514" y="12919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04286" y="30370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55058" y="234551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205831" y="27278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256603" y="235235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307375" y="7085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983187" y="2005178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10556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386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300063" y="250142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7908" y="16005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7908" y="7011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02461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50107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03969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488400" y="603693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88400" y="544497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88400" y="485301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8400" y="426105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3729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8907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4084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88400" y="574095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8400" y="51489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8400" y="455703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88400" y="396507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1140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63182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1495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37109" y="6320428"/>
              <a:ext cx="6974191" cy="12486"/>
            </a:xfrm>
            <a:custGeom>
              <a:avLst/>
              <a:pathLst>
                <a:path w="6974191" h="12486">
                  <a:moveTo>
                    <a:pt x="0" y="12375"/>
                  </a:moveTo>
                  <a:lnTo>
                    <a:pt x="75532" y="11507"/>
                  </a:lnTo>
                  <a:lnTo>
                    <a:pt x="151065" y="12386"/>
                  </a:lnTo>
                  <a:lnTo>
                    <a:pt x="302131" y="12049"/>
                  </a:lnTo>
                  <a:lnTo>
                    <a:pt x="352486" y="12486"/>
                  </a:lnTo>
                  <a:lnTo>
                    <a:pt x="402841" y="12306"/>
                  </a:lnTo>
                  <a:lnTo>
                    <a:pt x="453196" y="9377"/>
                  </a:lnTo>
                  <a:lnTo>
                    <a:pt x="503551" y="12486"/>
                  </a:lnTo>
                  <a:lnTo>
                    <a:pt x="604262" y="11769"/>
                  </a:lnTo>
                  <a:lnTo>
                    <a:pt x="931570" y="11716"/>
                  </a:lnTo>
                  <a:lnTo>
                    <a:pt x="1309234" y="12486"/>
                  </a:lnTo>
                  <a:lnTo>
                    <a:pt x="1636543" y="12100"/>
                  </a:lnTo>
                  <a:lnTo>
                    <a:pt x="2165272" y="12486"/>
                  </a:lnTo>
                  <a:lnTo>
                    <a:pt x="2391870" y="11987"/>
                  </a:lnTo>
                  <a:lnTo>
                    <a:pt x="2694001" y="8223"/>
                  </a:lnTo>
                  <a:lnTo>
                    <a:pt x="3046488" y="12236"/>
                  </a:lnTo>
                  <a:lnTo>
                    <a:pt x="4330544" y="11022"/>
                  </a:lnTo>
                  <a:lnTo>
                    <a:pt x="4683031" y="12486"/>
                  </a:lnTo>
                  <a:lnTo>
                    <a:pt x="5035517" y="6314"/>
                  </a:lnTo>
                  <a:lnTo>
                    <a:pt x="5438358" y="0"/>
                  </a:lnTo>
                  <a:lnTo>
                    <a:pt x="5564246" y="8343"/>
                  </a:lnTo>
                  <a:lnTo>
                    <a:pt x="5664957" y="10917"/>
                  </a:lnTo>
                  <a:lnTo>
                    <a:pt x="5891555" y="8111"/>
                  </a:lnTo>
                  <a:lnTo>
                    <a:pt x="6092976" y="12460"/>
                  </a:lnTo>
                  <a:lnTo>
                    <a:pt x="6269219" y="12486"/>
                  </a:lnTo>
                  <a:lnTo>
                    <a:pt x="6621705" y="8928"/>
                  </a:lnTo>
                  <a:lnTo>
                    <a:pt x="6974191" y="858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37109" y="3930440"/>
              <a:ext cx="5564246" cy="2400821"/>
            </a:xfrm>
            <a:custGeom>
              <a:avLst/>
              <a:pathLst>
                <a:path w="5564246" h="2400821">
                  <a:moveTo>
                    <a:pt x="0" y="2371448"/>
                  </a:moveTo>
                  <a:lnTo>
                    <a:pt x="75532" y="2355078"/>
                  </a:lnTo>
                  <a:lnTo>
                    <a:pt x="151065" y="2352388"/>
                  </a:lnTo>
                  <a:lnTo>
                    <a:pt x="302131" y="2308527"/>
                  </a:lnTo>
                  <a:lnTo>
                    <a:pt x="352486" y="2243898"/>
                  </a:lnTo>
                  <a:lnTo>
                    <a:pt x="402841" y="2396506"/>
                  </a:lnTo>
                  <a:lnTo>
                    <a:pt x="453196" y="2339751"/>
                  </a:lnTo>
                  <a:lnTo>
                    <a:pt x="503551" y="2279183"/>
                  </a:lnTo>
                  <a:lnTo>
                    <a:pt x="553906" y="2345045"/>
                  </a:lnTo>
                  <a:lnTo>
                    <a:pt x="604262" y="2012690"/>
                  </a:lnTo>
                  <a:lnTo>
                    <a:pt x="5211760" y="0"/>
                  </a:lnTo>
                  <a:lnTo>
                    <a:pt x="5438358" y="2386488"/>
                  </a:lnTo>
                  <a:lnTo>
                    <a:pt x="5564246" y="240082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91957" y="62876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867490" y="62867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943023" y="62876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094088" y="62873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14444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194799" y="62875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245154" y="6284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29550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396219" y="62870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23528" y="62869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01192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428501" y="62873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95723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183828" y="62872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485959" y="62834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38445" y="62875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122502" y="62862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47498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827475" y="62815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30316" y="6275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56204" y="62836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456914" y="62861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683513" y="62833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884933" y="62877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06117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413663" y="62842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766149" y="62838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76300" y="62316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51833" y="62153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927365" y="62126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078431" y="61687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1128786" y="61041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179141" y="62567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229496" y="61999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279852" y="61394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330207" y="62052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380562" y="58729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988060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14659" y="62467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340547" y="62610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728625" y="614505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04158" y="61286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909835" y="612599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060901" y="608207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111256" y="601750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161611" y="61701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211966" y="611335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262321" y="60527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312677" y="611859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363032" y="57862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6000675" y="377360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11140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64013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39303" y="56992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39303" y="51073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39303" y="451534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39303" y="39233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08298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53858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05634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1" name="pt171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8513857" y="4257205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6" name="pt17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26457" y="253386"/>
              <a:ext cx="3091085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Sub:NoEviction:DevilsPeak:DaVinci:NA:14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4051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04014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23978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150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848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7545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6243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406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44033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63996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83960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801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99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196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689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2685979"/>
              <a:ext cx="897483" cy="529663"/>
            </a:xfrm>
            <a:custGeom>
              <a:avLst/>
              <a:pathLst>
                <a:path w="897483" h="529663">
                  <a:moveTo>
                    <a:pt x="0" y="495694"/>
                  </a:moveTo>
                  <a:lnTo>
                    <a:pt x="186975" y="516341"/>
                  </a:lnTo>
                  <a:lnTo>
                    <a:pt x="224370" y="465391"/>
                  </a:lnTo>
                  <a:lnTo>
                    <a:pt x="261765" y="529663"/>
                  </a:lnTo>
                  <a:lnTo>
                    <a:pt x="299161" y="455098"/>
                  </a:lnTo>
                  <a:lnTo>
                    <a:pt x="336556" y="478605"/>
                  </a:lnTo>
                  <a:lnTo>
                    <a:pt x="373951" y="410783"/>
                  </a:lnTo>
                  <a:lnTo>
                    <a:pt x="411346" y="144349"/>
                  </a:lnTo>
                  <a:lnTo>
                    <a:pt x="486136" y="346582"/>
                  </a:lnTo>
                  <a:lnTo>
                    <a:pt x="598322" y="163359"/>
                  </a:lnTo>
                  <a:lnTo>
                    <a:pt x="654414" y="0"/>
                  </a:lnTo>
                  <a:lnTo>
                    <a:pt x="785297" y="364984"/>
                  </a:lnTo>
                  <a:lnTo>
                    <a:pt x="897483" y="1426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6974191" cy="2380192"/>
            </a:xfrm>
            <a:custGeom>
              <a:avLst/>
              <a:pathLst>
                <a:path w="6974191" h="2380192">
                  <a:moveTo>
                    <a:pt x="0" y="2374719"/>
                  </a:moveTo>
                  <a:lnTo>
                    <a:pt x="186975" y="2377318"/>
                  </a:lnTo>
                  <a:lnTo>
                    <a:pt x="224370" y="2380192"/>
                  </a:lnTo>
                  <a:lnTo>
                    <a:pt x="261765" y="2198251"/>
                  </a:lnTo>
                  <a:lnTo>
                    <a:pt x="299161" y="1745471"/>
                  </a:lnTo>
                  <a:lnTo>
                    <a:pt x="336556" y="2151047"/>
                  </a:lnTo>
                  <a:lnTo>
                    <a:pt x="373951" y="2254288"/>
                  </a:lnTo>
                  <a:lnTo>
                    <a:pt x="411346" y="1927369"/>
                  </a:lnTo>
                  <a:lnTo>
                    <a:pt x="486136" y="2240084"/>
                  </a:lnTo>
                  <a:lnTo>
                    <a:pt x="785297" y="2264576"/>
                  </a:lnTo>
                  <a:lnTo>
                    <a:pt x="1028366" y="2298471"/>
                  </a:lnTo>
                  <a:lnTo>
                    <a:pt x="1290131" y="2299483"/>
                  </a:lnTo>
                  <a:lnTo>
                    <a:pt x="1551897" y="2365768"/>
                  </a:lnTo>
                  <a:lnTo>
                    <a:pt x="1813663" y="2356543"/>
                  </a:lnTo>
                  <a:lnTo>
                    <a:pt x="2075429" y="2279085"/>
                  </a:lnTo>
                  <a:lnTo>
                    <a:pt x="2337195" y="2367192"/>
                  </a:lnTo>
                  <a:lnTo>
                    <a:pt x="2598961" y="2298168"/>
                  </a:lnTo>
                  <a:lnTo>
                    <a:pt x="3029005" y="2020689"/>
                  </a:lnTo>
                  <a:lnTo>
                    <a:pt x="3272073" y="1979422"/>
                  </a:lnTo>
                  <a:lnTo>
                    <a:pt x="5310108" y="1599274"/>
                  </a:lnTo>
                  <a:lnTo>
                    <a:pt x="5478386" y="1879148"/>
                  </a:lnTo>
                  <a:lnTo>
                    <a:pt x="5796245" y="2100743"/>
                  </a:lnTo>
                  <a:lnTo>
                    <a:pt x="6151498" y="2245306"/>
                  </a:lnTo>
                  <a:lnTo>
                    <a:pt x="6469357" y="2297344"/>
                  </a:lnTo>
                  <a:lnTo>
                    <a:pt x="6731123" y="0"/>
                  </a:lnTo>
                  <a:lnTo>
                    <a:pt x="6862006" y="2071364"/>
                  </a:lnTo>
                  <a:lnTo>
                    <a:pt x="6974191" y="186566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91957" y="31365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78933" y="31571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16328" y="31062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5372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091118" y="30959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28514" y="31194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165909" y="30516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203304" y="27851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278094" y="29874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390279" y="28041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46372" y="26408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77255" y="30058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89441" y="26550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76300" y="31176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963276" y="31202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000671" y="31231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038066" y="29412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075461" y="24884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112856" y="28939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150251" y="29972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187646" y="26703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262437" y="29830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561598" y="30075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804666" y="30414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066432" y="30424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328198" y="31087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89964" y="30994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851730" y="30220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113495" y="31101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375261" y="30411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805305" y="27636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048374" y="27223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086408" y="23422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254686" y="26220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572545" y="28436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927799" y="29882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245657" y="30402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507423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638306" y="28143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750492" y="26086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28625" y="302478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15601" y="304680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52996" y="299453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990391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27786" y="298423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65181" y="300769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102576" y="294124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139971" y="267349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214762" y="28757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357092" y="269250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413184" y="25291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544067" y="28941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656253" y="254335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28625" y="3031366"/>
              <a:ext cx="216968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15601" y="3035288"/>
              <a:ext cx="216968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-444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52996" y="303784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-442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90391" y="28545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027786" y="240174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-438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065181" y="28073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102576" y="291056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139971" y="258364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214762" y="289641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-428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513923" y="292222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756991" y="295474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-399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018757" y="295576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-385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280523" y="302204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542289" y="30128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804055" y="29353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065820" y="302346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327586" y="295444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757630" y="26770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000699" y="26357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038733" y="225560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207011" y="25354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524870" y="275839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880124" y="290163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197982" y="29536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48989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620776" y="27276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732961" y="25219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10801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363614" y="319900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01458" y="23986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9303" y="15982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9303" y="79791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04910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85670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72645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596214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88400" y="596649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88400" y="523365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88400" y="450081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0150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8848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7545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6243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8400" y="560007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8400" y="486723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8400" y="413439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0801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9499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1969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6894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37109" y="3930440"/>
              <a:ext cx="897483" cy="2402474"/>
            </a:xfrm>
            <a:custGeom>
              <a:avLst/>
              <a:pathLst>
                <a:path w="897483" h="2402474">
                  <a:moveTo>
                    <a:pt x="0" y="2399609"/>
                  </a:moveTo>
                  <a:lnTo>
                    <a:pt x="186975" y="2384588"/>
                  </a:lnTo>
                  <a:lnTo>
                    <a:pt x="224370" y="2304316"/>
                  </a:lnTo>
                  <a:lnTo>
                    <a:pt x="261765" y="2370982"/>
                  </a:lnTo>
                  <a:lnTo>
                    <a:pt x="299161" y="2376476"/>
                  </a:lnTo>
                  <a:lnTo>
                    <a:pt x="336556" y="2393059"/>
                  </a:lnTo>
                  <a:lnTo>
                    <a:pt x="373951" y="2397515"/>
                  </a:lnTo>
                  <a:lnTo>
                    <a:pt x="411346" y="2351923"/>
                  </a:lnTo>
                  <a:lnTo>
                    <a:pt x="486136" y="2402474"/>
                  </a:lnTo>
                  <a:lnTo>
                    <a:pt x="598322" y="1826711"/>
                  </a:lnTo>
                  <a:lnTo>
                    <a:pt x="654414" y="2310604"/>
                  </a:lnTo>
                  <a:lnTo>
                    <a:pt x="785297" y="2402474"/>
                  </a:lnTo>
                  <a:lnTo>
                    <a:pt x="897483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37109" y="5223020"/>
              <a:ext cx="6974191" cy="1109894"/>
            </a:xfrm>
            <a:custGeom>
              <a:avLst/>
              <a:pathLst>
                <a:path w="6974191" h="1109894">
                  <a:moveTo>
                    <a:pt x="0" y="1108030"/>
                  </a:moveTo>
                  <a:lnTo>
                    <a:pt x="186975" y="1109717"/>
                  </a:lnTo>
                  <a:lnTo>
                    <a:pt x="224370" y="1109894"/>
                  </a:lnTo>
                  <a:lnTo>
                    <a:pt x="261765" y="1109894"/>
                  </a:lnTo>
                  <a:lnTo>
                    <a:pt x="299161" y="1109894"/>
                  </a:lnTo>
                  <a:lnTo>
                    <a:pt x="336556" y="1109894"/>
                  </a:lnTo>
                  <a:lnTo>
                    <a:pt x="373951" y="1109894"/>
                  </a:lnTo>
                  <a:lnTo>
                    <a:pt x="411346" y="1068371"/>
                  </a:lnTo>
                  <a:lnTo>
                    <a:pt x="486136" y="1109894"/>
                  </a:lnTo>
                  <a:lnTo>
                    <a:pt x="785297" y="1109894"/>
                  </a:lnTo>
                  <a:lnTo>
                    <a:pt x="1028366" y="1109894"/>
                  </a:lnTo>
                  <a:lnTo>
                    <a:pt x="1290131" y="1109894"/>
                  </a:lnTo>
                  <a:lnTo>
                    <a:pt x="1551897" y="1109894"/>
                  </a:lnTo>
                  <a:lnTo>
                    <a:pt x="1813663" y="1109894"/>
                  </a:lnTo>
                  <a:lnTo>
                    <a:pt x="2075429" y="1109894"/>
                  </a:lnTo>
                  <a:lnTo>
                    <a:pt x="2337195" y="1109894"/>
                  </a:lnTo>
                  <a:lnTo>
                    <a:pt x="2598961" y="1109894"/>
                  </a:lnTo>
                  <a:lnTo>
                    <a:pt x="3029005" y="1093522"/>
                  </a:lnTo>
                  <a:lnTo>
                    <a:pt x="3272073" y="1109894"/>
                  </a:lnTo>
                  <a:lnTo>
                    <a:pt x="5310108" y="961568"/>
                  </a:lnTo>
                  <a:lnTo>
                    <a:pt x="5478386" y="1109894"/>
                  </a:lnTo>
                  <a:lnTo>
                    <a:pt x="5796245" y="1077898"/>
                  </a:lnTo>
                  <a:lnTo>
                    <a:pt x="6469357" y="86926"/>
                  </a:lnTo>
                  <a:lnTo>
                    <a:pt x="6731123" y="1092530"/>
                  </a:lnTo>
                  <a:lnTo>
                    <a:pt x="6862006" y="0"/>
                  </a:lnTo>
                  <a:lnTo>
                    <a:pt x="6974191" y="110989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91957" y="62848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78933" y="62698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016328" y="61896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053723" y="62562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091118" y="62617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128514" y="62783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165909" y="62828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203304" y="62372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27809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390279" y="57119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446372" y="61958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57725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68944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76300" y="62608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963276" y="62625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100067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103806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07546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111285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15025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1187646" y="62211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26243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156159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180466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06643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32819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58996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85173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11349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37526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805305" y="62463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04837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086408" y="61143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25468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572545" y="62307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7245657" y="52397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7507423" y="62453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7638306" y="51528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775049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728625" y="617315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15601" y="615951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52996" y="60779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-119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90391" y="614590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27786" y="615007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065181" y="616660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102576" y="617244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139971" y="61255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214762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357092" y="56003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413184" y="60842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544067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656253" y="37735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728625" y="6174530"/>
              <a:ext cx="216968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-454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915601" y="6177540"/>
              <a:ext cx="216968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-444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952996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-442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99039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102778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-438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1065181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-436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10257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-434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139971" y="613450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-432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214762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-428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513923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-412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756991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-399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018757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-385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280523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542289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804055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065820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32758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757630" y="61597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000699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-279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6038733" y="60277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20701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-161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6524870" y="614540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197982" y="51531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489893" y="61587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620776" y="50661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732961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08" name="pl208"/>
            <p:cNvSpPr/>
            <p:nvPr/>
          </p:nvSpPr>
          <p:spPr>
            <a:xfrm>
              <a:off x="10801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39303" y="55583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39303" y="482554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39303" y="409265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04910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85670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472645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6596214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23" name="pl22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26" name="pt226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DVF048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DVF061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31" name="pt231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3986" y="253386"/>
              <a:ext cx="2616026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Sub:NoEviction:Lion:Bennett:NA:25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992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082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171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261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098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253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408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563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718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947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7037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1126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5216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9305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67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831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986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141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296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1947546"/>
              <a:ext cx="2000472" cy="1250099"/>
            </a:xfrm>
            <a:custGeom>
              <a:avLst/>
              <a:pathLst>
                <a:path w="2000472" h="1250099">
                  <a:moveTo>
                    <a:pt x="0" y="1250099"/>
                  </a:moveTo>
                  <a:lnTo>
                    <a:pt x="848685" y="1217389"/>
                  </a:lnTo>
                  <a:lnTo>
                    <a:pt x="969926" y="1173317"/>
                  </a:lnTo>
                  <a:lnTo>
                    <a:pt x="1151787" y="0"/>
                  </a:lnTo>
                  <a:lnTo>
                    <a:pt x="1273028" y="519153"/>
                  </a:lnTo>
                  <a:lnTo>
                    <a:pt x="1394268" y="847254"/>
                  </a:lnTo>
                  <a:lnTo>
                    <a:pt x="1515509" y="768656"/>
                  </a:lnTo>
                  <a:lnTo>
                    <a:pt x="1636750" y="213902"/>
                  </a:lnTo>
                  <a:lnTo>
                    <a:pt x="1757991" y="922052"/>
                  </a:lnTo>
                  <a:lnTo>
                    <a:pt x="1879232" y="464224"/>
                  </a:lnTo>
                  <a:lnTo>
                    <a:pt x="2000472" y="95555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281118"/>
                  </a:moveTo>
                  <a:lnTo>
                    <a:pt x="848685" y="2380187"/>
                  </a:lnTo>
                  <a:lnTo>
                    <a:pt x="969926" y="2402474"/>
                  </a:lnTo>
                  <a:lnTo>
                    <a:pt x="1151787" y="1968189"/>
                  </a:lnTo>
                  <a:lnTo>
                    <a:pt x="1273028" y="0"/>
                  </a:lnTo>
                  <a:lnTo>
                    <a:pt x="1394268" y="241821"/>
                  </a:lnTo>
                  <a:lnTo>
                    <a:pt x="1515509" y="1396012"/>
                  </a:lnTo>
                  <a:lnTo>
                    <a:pt x="1636750" y="1368083"/>
                  </a:lnTo>
                  <a:lnTo>
                    <a:pt x="1879232" y="1225806"/>
                  </a:lnTo>
                  <a:lnTo>
                    <a:pt x="2667297" y="2014003"/>
                  </a:lnTo>
                  <a:lnTo>
                    <a:pt x="3576602" y="2204823"/>
                  </a:lnTo>
                  <a:lnTo>
                    <a:pt x="4425288" y="1707031"/>
                  </a:lnTo>
                  <a:lnTo>
                    <a:pt x="5273973" y="1345178"/>
                  </a:lnTo>
                  <a:lnTo>
                    <a:pt x="6122659" y="2052036"/>
                  </a:lnTo>
                  <a:lnTo>
                    <a:pt x="6607622" y="1385768"/>
                  </a:lnTo>
                  <a:lnTo>
                    <a:pt x="7031965" y="133632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31295" y="31524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79981" y="31197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01221" y="30757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83083" y="19023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04323" y="24215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125564" y="27496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246805" y="26710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68046" y="21162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89287" y="28244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10527" y="23666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31768" y="28579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15638" y="30240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564323" y="31231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685564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867425" y="27111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98866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109907" y="984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231148" y="21389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352388" y="21110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594870" y="19687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382935" y="27569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292241" y="29477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140926" y="24499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989612" y="20881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838297" y="27949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323260" y="21287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747603" y="20792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667963" y="304213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516648" y="300809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668034" y="29640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49895" y="17907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971136" y="230980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092377" y="26379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213617" y="25593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34858" y="20046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456099" y="27127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577340" y="225487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98580" y="27462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67963" y="29374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516648" y="303651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637889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819750" y="26245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940991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062232" y="8981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183472" y="205366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4713" y="202573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547195" y="188213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335260" y="26703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244566" y="286115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093251" y="236336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941937" y="200283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820767" y="270836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05730" y="204209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0073" y="199260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1867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00063" y="325308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7908" y="26620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7908" y="20709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7908" y="147994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7908" y="88890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83653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32096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83647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351988" y="33980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836420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488400" y="601183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88400" y="536967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88400" y="472751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88400" y="408534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1677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6708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738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6769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1800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88400" y="569075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88400" y="504859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88400" y="440642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9193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4223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9254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4284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9315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37109" y="3930440"/>
              <a:ext cx="1984037" cy="2402474"/>
            </a:xfrm>
            <a:custGeom>
              <a:avLst/>
              <a:pathLst>
                <a:path w="1984037" h="2402474">
                  <a:moveTo>
                    <a:pt x="0" y="2396254"/>
                  </a:moveTo>
                  <a:lnTo>
                    <a:pt x="841712" y="2394557"/>
                  </a:lnTo>
                  <a:lnTo>
                    <a:pt x="961957" y="2387385"/>
                  </a:lnTo>
                  <a:lnTo>
                    <a:pt x="1142324" y="2398580"/>
                  </a:lnTo>
                  <a:lnTo>
                    <a:pt x="1262569" y="2396906"/>
                  </a:lnTo>
                  <a:lnTo>
                    <a:pt x="1382813" y="2346783"/>
                  </a:lnTo>
                  <a:lnTo>
                    <a:pt x="1503058" y="2342132"/>
                  </a:lnTo>
                  <a:lnTo>
                    <a:pt x="1623303" y="0"/>
                  </a:lnTo>
                  <a:lnTo>
                    <a:pt x="1743547" y="1812508"/>
                  </a:lnTo>
                  <a:lnTo>
                    <a:pt x="1863792" y="779115"/>
                  </a:lnTo>
                  <a:lnTo>
                    <a:pt x="1984037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37109" y="4935922"/>
              <a:ext cx="6974191" cy="1396992"/>
            </a:xfrm>
            <a:custGeom>
              <a:avLst/>
              <a:pathLst>
                <a:path w="6974191" h="1396992">
                  <a:moveTo>
                    <a:pt x="0" y="1396992"/>
                  </a:moveTo>
                  <a:lnTo>
                    <a:pt x="841712" y="1396695"/>
                  </a:lnTo>
                  <a:lnTo>
                    <a:pt x="961957" y="1396536"/>
                  </a:lnTo>
                  <a:lnTo>
                    <a:pt x="1142324" y="1388200"/>
                  </a:lnTo>
                  <a:lnTo>
                    <a:pt x="1262569" y="1396992"/>
                  </a:lnTo>
                  <a:lnTo>
                    <a:pt x="1382813" y="1396992"/>
                  </a:lnTo>
                  <a:lnTo>
                    <a:pt x="1503058" y="1390410"/>
                  </a:lnTo>
                  <a:lnTo>
                    <a:pt x="1623303" y="1396992"/>
                  </a:lnTo>
                  <a:lnTo>
                    <a:pt x="1863792" y="1393034"/>
                  </a:lnTo>
                  <a:lnTo>
                    <a:pt x="2645383" y="1396992"/>
                  </a:lnTo>
                  <a:lnTo>
                    <a:pt x="3547218" y="1396992"/>
                  </a:lnTo>
                  <a:lnTo>
                    <a:pt x="4388930" y="1385811"/>
                  </a:lnTo>
                  <a:lnTo>
                    <a:pt x="5230643" y="1396992"/>
                  </a:lnTo>
                  <a:lnTo>
                    <a:pt x="6072356" y="1396992"/>
                  </a:lnTo>
                  <a:lnTo>
                    <a:pt x="6553335" y="0"/>
                  </a:lnTo>
                  <a:lnTo>
                    <a:pt x="6974191" y="139699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91957" y="62815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633670" y="62798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753915" y="62726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934282" y="62838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54527" y="62821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74771" y="62320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95016" y="62274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41526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35505" y="56977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655750" y="46644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77599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7630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618013" y="62624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1738257" y="62622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918624" y="62539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03886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15911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279358" y="62561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39960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640093" y="62587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42168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32351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165231" y="62515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00694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84865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329635" y="48657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775049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728625" y="617118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570338" y="61681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720727" y="61609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901094" y="61721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021339" y="617045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141584" y="61203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261828" y="611573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382073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502318" y="55861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622562" y="455266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742807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28625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570338" y="617577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690582" y="617556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1870949" y="61672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99119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111439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231683" y="617081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351928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592417" y="617211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374008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-155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275843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117556" y="61648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5959269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6831126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312105" y="47790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732961" y="617602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67" name="pl167"/>
            <p:cNvSpPr/>
            <p:nvPr/>
          </p:nvSpPr>
          <p:spPr>
            <a:xfrm>
              <a:off x="19193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39303" y="564900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39303" y="50068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239303" y="436473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88823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336021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86327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6366331" y="65153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783831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86" name="pt186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8513857" y="4038841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BEF006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8513857" y="4258242"/>
              <a:ext cx="40382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BEF036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91" name="pt191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2024-09-02T11:23:30Z</dcterms:modified>
  <cp:category/>
</cp:coreProperties>
</file>