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849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220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590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961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332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10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470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52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663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034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405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776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0147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446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12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811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53832" y="813167"/>
              <a:ext cx="1654580" cy="2402474"/>
            </a:xfrm>
            <a:custGeom>
              <a:avLst/>
              <a:pathLst>
                <a:path w="1654580" h="2402474">
                  <a:moveTo>
                    <a:pt x="0" y="1363188"/>
                  </a:moveTo>
                  <a:lnTo>
                    <a:pt x="827290" y="0"/>
                  </a:lnTo>
                  <a:lnTo>
                    <a:pt x="1654580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08680" y="21312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3597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6075493" y="20195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90278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00063" y="32246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0063" y="266319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20988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15359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973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1359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5074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1896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61298" y="59296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53714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481321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25497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58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436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28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0140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620879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6505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0923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53409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397586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010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6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9714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137350" y="3930440"/>
              <a:ext cx="1668173" cy="2402474"/>
            </a:xfrm>
            <a:custGeom>
              <a:avLst/>
              <a:pathLst>
                <a:path w="1668173" h="2402474">
                  <a:moveTo>
                    <a:pt x="0" y="1702933"/>
                  </a:moveTo>
                  <a:lnTo>
                    <a:pt x="834086" y="0"/>
                  </a:lnTo>
                  <a:lnTo>
                    <a:pt x="1668173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92198" y="55882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2628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760372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059010" y="54765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89309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2718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236512" y="616846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6512" y="56088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6512" y="505232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6512" y="4493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6512" y="39341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847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69924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0928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5" name="pt8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7636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8411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91876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50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545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24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248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3024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37998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99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196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89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2737808"/>
              <a:ext cx="897483" cy="464359"/>
            </a:xfrm>
            <a:custGeom>
              <a:avLst/>
              <a:pathLst>
                <a:path w="897483" h="464359">
                  <a:moveTo>
                    <a:pt x="0" y="375601"/>
                  </a:moveTo>
                  <a:lnTo>
                    <a:pt x="186975" y="228999"/>
                  </a:lnTo>
                  <a:lnTo>
                    <a:pt x="224370" y="407449"/>
                  </a:lnTo>
                  <a:lnTo>
                    <a:pt x="261765" y="368321"/>
                  </a:lnTo>
                  <a:lnTo>
                    <a:pt x="299161" y="324468"/>
                  </a:lnTo>
                  <a:lnTo>
                    <a:pt x="336556" y="384994"/>
                  </a:lnTo>
                  <a:lnTo>
                    <a:pt x="373951" y="181643"/>
                  </a:lnTo>
                  <a:lnTo>
                    <a:pt x="411346" y="221607"/>
                  </a:lnTo>
                  <a:lnTo>
                    <a:pt x="486136" y="177905"/>
                  </a:lnTo>
                  <a:lnTo>
                    <a:pt x="598322" y="266061"/>
                  </a:lnTo>
                  <a:lnTo>
                    <a:pt x="654414" y="0"/>
                  </a:lnTo>
                  <a:lnTo>
                    <a:pt x="785297" y="464359"/>
                  </a:lnTo>
                  <a:lnTo>
                    <a:pt x="897483" y="4391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337319"/>
                  </a:moveTo>
                  <a:lnTo>
                    <a:pt x="186975" y="2329887"/>
                  </a:lnTo>
                  <a:lnTo>
                    <a:pt x="224370" y="2341688"/>
                  </a:lnTo>
                  <a:lnTo>
                    <a:pt x="261765" y="2189244"/>
                  </a:lnTo>
                  <a:lnTo>
                    <a:pt x="299161" y="2027431"/>
                  </a:lnTo>
                  <a:lnTo>
                    <a:pt x="336556" y="2057451"/>
                  </a:lnTo>
                  <a:lnTo>
                    <a:pt x="373951" y="2226977"/>
                  </a:lnTo>
                  <a:lnTo>
                    <a:pt x="411346" y="2114722"/>
                  </a:lnTo>
                  <a:lnTo>
                    <a:pt x="486136" y="2238561"/>
                  </a:lnTo>
                  <a:lnTo>
                    <a:pt x="785297" y="2386460"/>
                  </a:lnTo>
                  <a:lnTo>
                    <a:pt x="1028366" y="2389286"/>
                  </a:lnTo>
                  <a:lnTo>
                    <a:pt x="1290131" y="2386166"/>
                  </a:lnTo>
                  <a:lnTo>
                    <a:pt x="1551897" y="2397608"/>
                  </a:lnTo>
                  <a:lnTo>
                    <a:pt x="1813663" y="2378262"/>
                  </a:lnTo>
                  <a:lnTo>
                    <a:pt x="2075429" y="2388965"/>
                  </a:lnTo>
                  <a:lnTo>
                    <a:pt x="2337195" y="2378304"/>
                  </a:lnTo>
                  <a:lnTo>
                    <a:pt x="2598961" y="2314582"/>
                  </a:lnTo>
                  <a:lnTo>
                    <a:pt x="3029005" y="2248274"/>
                  </a:lnTo>
                  <a:lnTo>
                    <a:pt x="3272073" y="2312164"/>
                  </a:lnTo>
                  <a:lnTo>
                    <a:pt x="5310108" y="2061425"/>
                  </a:lnTo>
                  <a:lnTo>
                    <a:pt x="5478386" y="2397439"/>
                  </a:lnTo>
                  <a:lnTo>
                    <a:pt x="5796245" y="2386310"/>
                  </a:lnTo>
                  <a:lnTo>
                    <a:pt x="6151498" y="2385044"/>
                  </a:lnTo>
                  <a:lnTo>
                    <a:pt x="6469357" y="2402000"/>
                  </a:lnTo>
                  <a:lnTo>
                    <a:pt x="6731123" y="0"/>
                  </a:lnTo>
                  <a:lnTo>
                    <a:pt x="6862006" y="2402474"/>
                  </a:lnTo>
                  <a:lnTo>
                    <a:pt x="6974191" y="23918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91957" y="30682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8933" y="29216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16328" y="31001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3723" y="3060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91118" y="3017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28514" y="3077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65909" y="28742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03304" y="29142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78094" y="28705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0279" y="29587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6372" y="26926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7255" y="31570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689441" y="31318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6300" y="30802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63276" y="3072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00671" y="3084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38066" y="29321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75461" y="27703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12856" y="2800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150251" y="29699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187646" y="28576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262437" y="29815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561598" y="31294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804666" y="31322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66432" y="31291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328198" y="31405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89964" y="31212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851730" y="31319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13495" y="31212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375261" y="30575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05305" y="2991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48374" y="30551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86408" y="28043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54686" y="31403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572545" y="31292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27799" y="31279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245657" y="3144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50742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63830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750492" y="31348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8625" y="29565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5601" y="281129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52996" y="29884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90391" y="295061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27786" y="29054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5181" y="296591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02576" y="276393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39971" y="28025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14762" y="27588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57092" y="28470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413184" y="25809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544067" y="30453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56253" y="30200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8625" y="2993966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15601" y="2987857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52996" y="29993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0391" y="28455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27786" y="26837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65181" y="27137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102576" y="28832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39971" y="27709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214762" y="28948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513923" y="304411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756991" y="30455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018757" y="30424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280523" y="30538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542289" y="303453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04055" y="30452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065820" y="30345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27586" y="29708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57630" y="29046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00699" y="29684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38733" y="27177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207011" y="30537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524870" y="304396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880124" y="30413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197982" y="3058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48989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62077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2961" y="30482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63614" y="318315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9303" y="22607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303" y="1338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491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85670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2645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596214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24849" y="63110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24849" y="57951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4849" y="5279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849" y="47631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849" y="42471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9641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8493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346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6198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849" y="60531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849" y="55371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849" y="50211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849" y="45051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849" y="39891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0215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9067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7920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677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76447" y="5454605"/>
              <a:ext cx="904917" cy="878309"/>
            </a:xfrm>
            <a:custGeom>
              <a:avLst/>
              <a:pathLst>
                <a:path w="904917" h="878309">
                  <a:moveTo>
                    <a:pt x="0" y="772855"/>
                  </a:moveTo>
                  <a:lnTo>
                    <a:pt x="188524" y="414617"/>
                  </a:lnTo>
                  <a:lnTo>
                    <a:pt x="226229" y="706274"/>
                  </a:lnTo>
                  <a:lnTo>
                    <a:pt x="263934" y="656437"/>
                  </a:lnTo>
                  <a:lnTo>
                    <a:pt x="301639" y="316292"/>
                  </a:lnTo>
                  <a:lnTo>
                    <a:pt x="339344" y="673352"/>
                  </a:lnTo>
                  <a:lnTo>
                    <a:pt x="377049" y="878309"/>
                  </a:lnTo>
                  <a:lnTo>
                    <a:pt x="414753" y="467719"/>
                  </a:lnTo>
                  <a:lnTo>
                    <a:pt x="490163" y="646259"/>
                  </a:lnTo>
                  <a:lnTo>
                    <a:pt x="603278" y="105828"/>
                  </a:lnTo>
                  <a:lnTo>
                    <a:pt x="659835" y="662003"/>
                  </a:lnTo>
                  <a:lnTo>
                    <a:pt x="791803" y="0"/>
                  </a:lnTo>
                  <a:lnTo>
                    <a:pt x="904917" y="1621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76447" y="3930440"/>
              <a:ext cx="7031965" cy="2344225"/>
            </a:xfrm>
            <a:custGeom>
              <a:avLst/>
              <a:pathLst>
                <a:path w="7031965" h="2344225">
                  <a:moveTo>
                    <a:pt x="0" y="2344225"/>
                  </a:moveTo>
                  <a:lnTo>
                    <a:pt x="188524" y="2216151"/>
                  </a:lnTo>
                  <a:lnTo>
                    <a:pt x="226229" y="2339264"/>
                  </a:lnTo>
                  <a:lnTo>
                    <a:pt x="263934" y="0"/>
                  </a:lnTo>
                  <a:lnTo>
                    <a:pt x="301639" y="695280"/>
                  </a:lnTo>
                  <a:lnTo>
                    <a:pt x="339344" y="693113"/>
                  </a:lnTo>
                  <a:lnTo>
                    <a:pt x="377049" y="1470596"/>
                  </a:lnTo>
                  <a:lnTo>
                    <a:pt x="414753" y="1455127"/>
                  </a:lnTo>
                  <a:lnTo>
                    <a:pt x="490163" y="1734074"/>
                  </a:lnTo>
                  <a:lnTo>
                    <a:pt x="791803" y="958489"/>
                  </a:lnTo>
                  <a:lnTo>
                    <a:pt x="1036884" y="2202751"/>
                  </a:lnTo>
                  <a:lnTo>
                    <a:pt x="1300819" y="836282"/>
                  </a:lnTo>
                  <a:lnTo>
                    <a:pt x="1564753" y="2011392"/>
                  </a:lnTo>
                  <a:lnTo>
                    <a:pt x="1828687" y="2122356"/>
                  </a:lnTo>
                  <a:lnTo>
                    <a:pt x="2092622" y="801186"/>
                  </a:lnTo>
                  <a:lnTo>
                    <a:pt x="2356556" y="1421810"/>
                  </a:lnTo>
                  <a:lnTo>
                    <a:pt x="2620490" y="1718357"/>
                  </a:lnTo>
                  <a:lnTo>
                    <a:pt x="3054097" y="422562"/>
                  </a:lnTo>
                  <a:lnTo>
                    <a:pt x="3299179" y="2046147"/>
                  </a:lnTo>
                  <a:lnTo>
                    <a:pt x="5354096" y="1717399"/>
                  </a:lnTo>
                  <a:lnTo>
                    <a:pt x="5523768" y="1769149"/>
                  </a:lnTo>
                  <a:lnTo>
                    <a:pt x="5844260" y="1682671"/>
                  </a:lnTo>
                  <a:lnTo>
                    <a:pt x="6202457" y="2089031"/>
                  </a:lnTo>
                  <a:lnTo>
                    <a:pt x="6522948" y="1840576"/>
                  </a:lnTo>
                  <a:lnTo>
                    <a:pt x="6786883" y="1706837"/>
                  </a:lnTo>
                  <a:lnTo>
                    <a:pt x="6918850" y="1624324"/>
                  </a:lnTo>
                  <a:lnTo>
                    <a:pt x="7031965" y="154318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31295" y="61823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19820" y="5824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57525" y="61157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95230" y="6065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032935" y="57257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070639" y="6082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10834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146049" y="58771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221459" y="60557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334574" y="5515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391131" y="6071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523098" y="5409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636213" y="55715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15638" y="6204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904162" y="60763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941867" y="6199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97957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017277" y="45555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054982" y="45533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092687" y="5330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130392" y="53153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205802" y="55942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507441" y="4818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752523" y="6062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016457" y="46965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280391" y="58716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544326" y="59825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08260" y="46614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072194" y="5282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336129" y="55785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69735" y="4282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14817" y="59063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69735" y="5577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239407" y="5629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559898" y="5542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918095" y="59492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238587" y="5700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502521" y="55670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634488" y="54845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747603" y="54034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667963" y="607057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56487" y="571370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94192" y="60040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31897" y="59555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69602" y="56140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07307" y="59710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045012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082717" y="57654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158127" y="59440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301386" y="54035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357943" y="59597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489911" y="52977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603025" y="545981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67963" y="6118145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56487" y="5991394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94192" y="61141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931897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969602" y="44688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007307" y="44666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045012" y="524414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082717" y="522867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158127" y="55076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459766" y="47334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04848" y="59763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968782" y="460983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232716" y="57849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6651" y="58959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60585" y="45747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024519" y="51953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3288454" y="54919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722060" y="41961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967142" y="58197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022059" y="54910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6191732" y="55427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512223" y="545759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870420" y="58626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190912" y="56141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484991" y="54804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616958" y="53979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730073" y="53167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10215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00063" y="601283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37908" y="54954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37908" y="49794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37908" y="44634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37908" y="39474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99045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8135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698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584032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4" name="pl22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5" name="pt235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41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91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041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092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916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6966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016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066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9117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2463518"/>
              <a:ext cx="2000472" cy="752123"/>
            </a:xfrm>
            <a:custGeom>
              <a:avLst/>
              <a:pathLst>
                <a:path w="2000472" h="752123">
                  <a:moveTo>
                    <a:pt x="0" y="88678"/>
                  </a:moveTo>
                  <a:lnTo>
                    <a:pt x="848685" y="387191"/>
                  </a:lnTo>
                  <a:lnTo>
                    <a:pt x="969926" y="556067"/>
                  </a:lnTo>
                  <a:lnTo>
                    <a:pt x="1151787" y="0"/>
                  </a:lnTo>
                  <a:lnTo>
                    <a:pt x="1273028" y="466021"/>
                  </a:lnTo>
                  <a:lnTo>
                    <a:pt x="1394268" y="724728"/>
                  </a:lnTo>
                  <a:lnTo>
                    <a:pt x="1515509" y="752123"/>
                  </a:lnTo>
                  <a:lnTo>
                    <a:pt x="1636750" y="539745"/>
                  </a:lnTo>
                  <a:lnTo>
                    <a:pt x="1757991" y="684260"/>
                  </a:lnTo>
                  <a:lnTo>
                    <a:pt x="1879232" y="631310"/>
                  </a:lnTo>
                  <a:lnTo>
                    <a:pt x="2000472" y="67829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7031965" cy="2330019"/>
            </a:xfrm>
            <a:custGeom>
              <a:avLst/>
              <a:pathLst>
                <a:path w="7031965" h="2330019">
                  <a:moveTo>
                    <a:pt x="0" y="1867409"/>
                  </a:moveTo>
                  <a:lnTo>
                    <a:pt x="848685" y="1850255"/>
                  </a:lnTo>
                  <a:lnTo>
                    <a:pt x="969926" y="1725720"/>
                  </a:lnTo>
                  <a:lnTo>
                    <a:pt x="1151787" y="836824"/>
                  </a:lnTo>
                  <a:lnTo>
                    <a:pt x="1273028" y="0"/>
                  </a:lnTo>
                  <a:lnTo>
                    <a:pt x="1394268" y="972978"/>
                  </a:lnTo>
                  <a:lnTo>
                    <a:pt x="1515509" y="2060134"/>
                  </a:lnTo>
                  <a:lnTo>
                    <a:pt x="1636750" y="1519825"/>
                  </a:lnTo>
                  <a:lnTo>
                    <a:pt x="1879232" y="1027464"/>
                  </a:lnTo>
                  <a:lnTo>
                    <a:pt x="2667297" y="2204196"/>
                  </a:lnTo>
                  <a:lnTo>
                    <a:pt x="3576602" y="2185118"/>
                  </a:lnTo>
                  <a:lnTo>
                    <a:pt x="4425288" y="2091663"/>
                  </a:lnTo>
                  <a:lnTo>
                    <a:pt x="5273973" y="2122219"/>
                  </a:lnTo>
                  <a:lnTo>
                    <a:pt x="6122659" y="1522472"/>
                  </a:lnTo>
                  <a:lnTo>
                    <a:pt x="6607622" y="2330019"/>
                  </a:lnTo>
                  <a:lnTo>
                    <a:pt x="7031965" y="228215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2507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9981" y="2805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01221" y="2974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3083" y="24183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04323" y="2884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25564" y="31430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4680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68046" y="29581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89287" y="31026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10527" y="30496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1768" y="30966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26103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564323" y="2593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85564" y="2468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67425" y="1579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8866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109907" y="17159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1148" y="28030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52388" y="2262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594870" y="17704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382935" y="2947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92241" y="2928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40926" y="2834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89612" y="2865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838297" y="22654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323260" y="30729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747603" y="3025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67963" y="239668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16648" y="26938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68034" y="2862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49895" y="23066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71136" y="27726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92377" y="30314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1361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34858" y="28464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56099" y="29909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77340" y="293793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98580" y="29849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7963" y="25237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516648" y="25065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37889" y="238199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819750" y="14931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40991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062232" y="16293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83472" y="271778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4713" y="217747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47195" y="16837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335260" y="28605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244566" y="28414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93251" y="27479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41937" y="277987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820767" y="21788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05730" y="29863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0073" y="293843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00063" y="3249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0063" y="265638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7908" y="20599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7908" y="1465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7908" y="870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424849" y="63714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4849" y="55453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4849" y="47193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4849" y="38932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1098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25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40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656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718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24849" y="59584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24849" y="51323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24849" y="43062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676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3831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8986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4141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9296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6447" y="4884582"/>
              <a:ext cx="2000472" cy="1448332"/>
            </a:xfrm>
            <a:custGeom>
              <a:avLst/>
              <a:pathLst>
                <a:path w="2000472" h="1448332">
                  <a:moveTo>
                    <a:pt x="0" y="1403940"/>
                  </a:moveTo>
                  <a:lnTo>
                    <a:pt x="848685" y="1361943"/>
                  </a:lnTo>
                  <a:lnTo>
                    <a:pt x="969926" y="1069664"/>
                  </a:lnTo>
                  <a:lnTo>
                    <a:pt x="1151787" y="1258484"/>
                  </a:lnTo>
                  <a:lnTo>
                    <a:pt x="1273028" y="1211873"/>
                  </a:lnTo>
                  <a:lnTo>
                    <a:pt x="1394268" y="870923"/>
                  </a:lnTo>
                  <a:lnTo>
                    <a:pt x="1515509" y="1448332"/>
                  </a:lnTo>
                  <a:lnTo>
                    <a:pt x="1636750" y="0"/>
                  </a:lnTo>
                  <a:lnTo>
                    <a:pt x="1757991" y="1307022"/>
                  </a:lnTo>
                  <a:lnTo>
                    <a:pt x="1879232" y="1166904"/>
                  </a:lnTo>
                  <a:lnTo>
                    <a:pt x="2000472" y="13514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76447" y="3930440"/>
              <a:ext cx="7031965" cy="2359383"/>
            </a:xfrm>
            <a:custGeom>
              <a:avLst/>
              <a:pathLst>
                <a:path w="7031965" h="2359383">
                  <a:moveTo>
                    <a:pt x="0" y="2359383"/>
                  </a:moveTo>
                  <a:lnTo>
                    <a:pt x="848685" y="2268473"/>
                  </a:lnTo>
                  <a:lnTo>
                    <a:pt x="969926" y="2302749"/>
                  </a:lnTo>
                  <a:lnTo>
                    <a:pt x="1151787" y="606493"/>
                  </a:lnTo>
                  <a:lnTo>
                    <a:pt x="1273028" y="728966"/>
                  </a:lnTo>
                  <a:lnTo>
                    <a:pt x="1394268" y="100410"/>
                  </a:lnTo>
                  <a:lnTo>
                    <a:pt x="1515509" y="2053554"/>
                  </a:lnTo>
                  <a:lnTo>
                    <a:pt x="1636750" y="0"/>
                  </a:lnTo>
                  <a:lnTo>
                    <a:pt x="1879232" y="1188882"/>
                  </a:lnTo>
                  <a:lnTo>
                    <a:pt x="2667297" y="2028955"/>
                  </a:lnTo>
                  <a:lnTo>
                    <a:pt x="3576602" y="1991919"/>
                  </a:lnTo>
                  <a:lnTo>
                    <a:pt x="4425288" y="1338585"/>
                  </a:lnTo>
                  <a:lnTo>
                    <a:pt x="5273973" y="954651"/>
                  </a:lnTo>
                  <a:lnTo>
                    <a:pt x="6122659" y="1992330"/>
                  </a:lnTo>
                  <a:lnTo>
                    <a:pt x="6607622" y="1453145"/>
                  </a:lnTo>
                  <a:lnTo>
                    <a:pt x="7031965" y="12027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31295" y="62433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579981" y="6201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701221" y="59090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883083" y="60979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04323" y="60513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125564" y="57103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4680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68046" y="48394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89287" y="61464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10527" y="6006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1768" y="61908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15638" y="62196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564323" y="61286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685564" y="6162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867425" y="44667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88666" y="45891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109907" y="39606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231148" y="59137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35238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594870" y="50491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382935" y="58891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292241" y="5852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140926" y="51988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989612" y="48148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838297" y="58525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323260" y="5313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747603" y="50629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67963" y="613300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516648" y="60896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668034" y="57974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849895" y="59862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71136" y="59395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092377" y="55986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1361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334858" y="47277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456099" y="60347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77340" y="589459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698580" y="60792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67963" y="61329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516648" y="60420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637889" y="607629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819750" y="43800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940991" y="45025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062232" y="38740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183472" y="58284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04713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547195" y="49624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335260" y="58025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244566" y="57655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5093251" y="51121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941937" y="472957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820767" y="57659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305730" y="52267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730073" y="497627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8676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300063" y="591813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37908" y="50906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37908" y="42645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183653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32096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83647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351988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83642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4" name="pt184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9" name="pt189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2024-09-10T11:10:37Z</dcterms:modified>
  <cp:category/>
</cp:coreProperties>
</file>