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0034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09403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1846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58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36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2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40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298" y="254874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16393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7299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010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62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71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37350" y="813167"/>
              <a:ext cx="1668173" cy="2402474"/>
            </a:xfrm>
            <a:custGeom>
              <a:avLst/>
              <a:pathLst>
                <a:path w="1668173" h="2402474">
                  <a:moveTo>
                    <a:pt x="0" y="2402474"/>
                  </a:moveTo>
                  <a:lnTo>
                    <a:pt x="834086" y="0"/>
                  </a:lnTo>
                  <a:lnTo>
                    <a:pt x="1668173" y="19730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9219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92628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760372" y="2741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05901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89309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727184" y="26293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36512" y="25084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36512" y="159932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6512" y="6882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4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6992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2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90928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20175" y="593602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20175" y="51422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0175" y="43484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888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315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9742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17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55391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474533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39515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101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529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956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178556" y="3930440"/>
              <a:ext cx="1634189" cy="2402474"/>
            </a:xfrm>
            <a:custGeom>
              <a:avLst/>
              <a:pathLst>
                <a:path w="1634189" h="2402474">
                  <a:moveTo>
                    <a:pt x="0" y="2402474"/>
                  </a:moveTo>
                  <a:lnTo>
                    <a:pt x="817094" y="0"/>
                  </a:lnTo>
                  <a:lnTo>
                    <a:pt x="1634189" y="80691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3340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950499" y="388528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767593" y="46921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10021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1731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34406" y="45805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40028" y="549743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0028" y="47036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0028" y="39098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3636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79099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907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3349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913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429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0944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50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545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24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3671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5186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99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196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89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1949846"/>
              <a:ext cx="897483" cy="1265795"/>
            </a:xfrm>
            <a:custGeom>
              <a:avLst/>
              <a:pathLst>
                <a:path w="897483" h="1265795">
                  <a:moveTo>
                    <a:pt x="0" y="1265795"/>
                  </a:moveTo>
                  <a:lnTo>
                    <a:pt x="186975" y="1250577"/>
                  </a:lnTo>
                  <a:lnTo>
                    <a:pt x="224370" y="1172428"/>
                  </a:lnTo>
                  <a:lnTo>
                    <a:pt x="261765" y="1244552"/>
                  </a:lnTo>
                  <a:lnTo>
                    <a:pt x="299161" y="1239814"/>
                  </a:lnTo>
                  <a:lnTo>
                    <a:pt x="336556" y="1258518"/>
                  </a:lnTo>
                  <a:lnTo>
                    <a:pt x="373951" y="1265795"/>
                  </a:lnTo>
                  <a:lnTo>
                    <a:pt x="411346" y="1265795"/>
                  </a:lnTo>
                  <a:lnTo>
                    <a:pt x="486136" y="1256430"/>
                  </a:lnTo>
                  <a:lnTo>
                    <a:pt x="598322" y="1247130"/>
                  </a:lnTo>
                  <a:lnTo>
                    <a:pt x="654414" y="1265795"/>
                  </a:lnTo>
                  <a:lnTo>
                    <a:pt x="785297" y="1095981"/>
                  </a:lnTo>
                  <a:lnTo>
                    <a:pt x="89748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1144"/>
                  </a:moveTo>
                  <a:lnTo>
                    <a:pt x="186975" y="2400694"/>
                  </a:lnTo>
                  <a:lnTo>
                    <a:pt x="224370" y="2398211"/>
                  </a:lnTo>
                  <a:lnTo>
                    <a:pt x="261765" y="2402474"/>
                  </a:lnTo>
                  <a:lnTo>
                    <a:pt x="299161" y="2402474"/>
                  </a:lnTo>
                  <a:lnTo>
                    <a:pt x="336556" y="2398129"/>
                  </a:lnTo>
                  <a:lnTo>
                    <a:pt x="373951" y="2402474"/>
                  </a:lnTo>
                  <a:lnTo>
                    <a:pt x="411346" y="2399605"/>
                  </a:lnTo>
                  <a:lnTo>
                    <a:pt x="486136" y="2402474"/>
                  </a:lnTo>
                  <a:lnTo>
                    <a:pt x="785297" y="2395054"/>
                  </a:lnTo>
                  <a:lnTo>
                    <a:pt x="1028366" y="2401155"/>
                  </a:lnTo>
                  <a:lnTo>
                    <a:pt x="1290131" y="2401717"/>
                  </a:lnTo>
                  <a:lnTo>
                    <a:pt x="1551897" y="2350624"/>
                  </a:lnTo>
                  <a:lnTo>
                    <a:pt x="1813663" y="2398848"/>
                  </a:lnTo>
                  <a:lnTo>
                    <a:pt x="2075429" y="2402474"/>
                  </a:lnTo>
                  <a:lnTo>
                    <a:pt x="2337195" y="2397302"/>
                  </a:lnTo>
                  <a:lnTo>
                    <a:pt x="2598961" y="2402474"/>
                  </a:lnTo>
                  <a:lnTo>
                    <a:pt x="3029005" y="2402474"/>
                  </a:lnTo>
                  <a:lnTo>
                    <a:pt x="3272073" y="2402474"/>
                  </a:lnTo>
                  <a:lnTo>
                    <a:pt x="5310108" y="2402474"/>
                  </a:lnTo>
                  <a:lnTo>
                    <a:pt x="5478386" y="1571450"/>
                  </a:lnTo>
                  <a:lnTo>
                    <a:pt x="5796245" y="1550002"/>
                  </a:lnTo>
                  <a:lnTo>
                    <a:pt x="6151498" y="1976"/>
                  </a:lnTo>
                  <a:lnTo>
                    <a:pt x="6469357" y="1665502"/>
                  </a:lnTo>
                  <a:lnTo>
                    <a:pt x="6731123" y="2402474"/>
                  </a:lnTo>
                  <a:lnTo>
                    <a:pt x="6862006" y="1515783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919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8933" y="31552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16328" y="3077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3723" y="31492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91118" y="3144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28514" y="31632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6590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0330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78094" y="3161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0279" y="31518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637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7255" y="30006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89441" y="19046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6300" y="3144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63276" y="31436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00671" y="3141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3806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754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12856" y="3141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15025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187646" y="314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2624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61598" y="31380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804666" y="3144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66432" y="31446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328198" y="30935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89964" y="31417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85173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13495" y="31402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752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0530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4837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8640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54686" y="2314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572545" y="22929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27799" y="744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245657" y="24084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5074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638306" y="2258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75049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862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5601" y="30449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2996" y="29654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90391" y="303888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27786" y="30328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5181" y="30514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02576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3997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14762" y="30494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57092" y="30401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41318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544067" y="28889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56253" y="17929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8625" y="3057791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15601" y="3058665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52996" y="305586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039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2778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65181" y="30544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10257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39971" y="30558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14762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513923" y="305270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756991" y="305743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018757" y="30579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280523" y="30069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42289" y="30551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0405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065820" y="30535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2758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5763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0069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3873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207011" y="22277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524870" y="220765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880124" y="6583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197982" y="23218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48989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620776" y="21721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296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1458" y="23254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303" y="1476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491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85670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2645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96214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56624" y="60336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624" y="543512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624" y="483660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624" y="42380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989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67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4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6221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624" y="57343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56624" y="513586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56624" y="453733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56624" y="39388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508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283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5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683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06778" y="3930440"/>
              <a:ext cx="901200" cy="2402474"/>
            </a:xfrm>
            <a:custGeom>
              <a:avLst/>
              <a:pathLst>
                <a:path w="901200" h="2402474">
                  <a:moveTo>
                    <a:pt x="0" y="2363956"/>
                  </a:moveTo>
                  <a:lnTo>
                    <a:pt x="187750" y="2305229"/>
                  </a:lnTo>
                  <a:lnTo>
                    <a:pt x="225300" y="2368990"/>
                  </a:lnTo>
                  <a:lnTo>
                    <a:pt x="262850" y="2286854"/>
                  </a:lnTo>
                  <a:lnTo>
                    <a:pt x="300400" y="2285607"/>
                  </a:lnTo>
                  <a:lnTo>
                    <a:pt x="337950" y="2260461"/>
                  </a:lnTo>
                  <a:lnTo>
                    <a:pt x="375500" y="2324710"/>
                  </a:lnTo>
                  <a:lnTo>
                    <a:pt x="413050" y="2318613"/>
                  </a:lnTo>
                  <a:lnTo>
                    <a:pt x="488150" y="2402474"/>
                  </a:lnTo>
                  <a:lnTo>
                    <a:pt x="600800" y="1863026"/>
                  </a:lnTo>
                  <a:lnTo>
                    <a:pt x="657125" y="2402474"/>
                  </a:lnTo>
                  <a:lnTo>
                    <a:pt x="788550" y="1106223"/>
                  </a:lnTo>
                  <a:lnTo>
                    <a:pt x="90120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06778" y="4426732"/>
              <a:ext cx="7003078" cy="1906182"/>
            </a:xfrm>
            <a:custGeom>
              <a:avLst/>
              <a:pathLst>
                <a:path w="7003078" h="1906182">
                  <a:moveTo>
                    <a:pt x="0" y="1865002"/>
                  </a:moveTo>
                  <a:lnTo>
                    <a:pt x="187750" y="1882614"/>
                  </a:lnTo>
                  <a:lnTo>
                    <a:pt x="225300" y="1881583"/>
                  </a:lnTo>
                  <a:lnTo>
                    <a:pt x="262850" y="1906182"/>
                  </a:lnTo>
                  <a:lnTo>
                    <a:pt x="300400" y="1825979"/>
                  </a:lnTo>
                  <a:lnTo>
                    <a:pt x="337950" y="1689813"/>
                  </a:lnTo>
                  <a:lnTo>
                    <a:pt x="375500" y="1906182"/>
                  </a:lnTo>
                  <a:lnTo>
                    <a:pt x="413050" y="1771978"/>
                  </a:lnTo>
                  <a:lnTo>
                    <a:pt x="488150" y="1906182"/>
                  </a:lnTo>
                  <a:lnTo>
                    <a:pt x="788550" y="1684207"/>
                  </a:lnTo>
                  <a:lnTo>
                    <a:pt x="1032625" y="1906182"/>
                  </a:lnTo>
                  <a:lnTo>
                    <a:pt x="1295475" y="1906182"/>
                  </a:lnTo>
                  <a:lnTo>
                    <a:pt x="1558325" y="1737041"/>
                  </a:lnTo>
                  <a:lnTo>
                    <a:pt x="1821175" y="1852046"/>
                  </a:lnTo>
                  <a:lnTo>
                    <a:pt x="2084025" y="1906182"/>
                  </a:lnTo>
                  <a:lnTo>
                    <a:pt x="2346876" y="1906182"/>
                  </a:lnTo>
                  <a:lnTo>
                    <a:pt x="2609726" y="1906182"/>
                  </a:lnTo>
                  <a:lnTo>
                    <a:pt x="3041551" y="1605990"/>
                  </a:lnTo>
                  <a:lnTo>
                    <a:pt x="3285626" y="1765730"/>
                  </a:lnTo>
                  <a:lnTo>
                    <a:pt x="5332102" y="1906182"/>
                  </a:lnTo>
                  <a:lnTo>
                    <a:pt x="5501077" y="976590"/>
                  </a:lnTo>
                  <a:lnTo>
                    <a:pt x="5820252" y="439924"/>
                  </a:lnTo>
                  <a:lnTo>
                    <a:pt x="6176977" y="0"/>
                  </a:lnTo>
                  <a:lnTo>
                    <a:pt x="6496153" y="984938"/>
                  </a:lnTo>
                  <a:lnTo>
                    <a:pt x="6759003" y="1906182"/>
                  </a:lnTo>
                  <a:lnTo>
                    <a:pt x="6890428" y="714990"/>
                  </a:lnTo>
                  <a:lnTo>
                    <a:pt x="7003078" y="4376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61626" y="62492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49376" y="61905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86926" y="62542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024476" y="61721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062026" y="61708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099576" y="61457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37127" y="62099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74677" y="62039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24977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362427" y="57483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875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550177" y="4991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6282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45969" y="62215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933719" y="62391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971269" y="6238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0881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46369" y="6182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083919" y="60463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1214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159019" y="6128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23411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534519" y="6040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77859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0414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04295" y="6093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67145" y="6208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299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9284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556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87520" y="59625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031595" y="6122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780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247046" y="5333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66222" y="47964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922947" y="43565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242122" y="53414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50497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636397" y="5071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749047" y="47941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698294" y="61375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86044" y="608015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23594" y="61425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61144" y="60617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98694" y="60592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36244" y="603401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73794" y="60996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111344" y="60922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1864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329239" y="56366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38556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516989" y="48798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629639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98294" y="6135215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86044" y="6154149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923594" y="615280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9611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998694" y="60958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036244" y="59596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07379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11344" y="60418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864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486844" y="59554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3091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99376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256620" y="60068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19470" y="61218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7823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04517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3080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3739845" y="58758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983920" y="60356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3039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199371" y="52464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6518547" y="471114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875272" y="42698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194447" y="52548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48744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618867" y="49848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731517" y="47075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10508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8632" y="56926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38632" y="50941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38632" y="44956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38632" y="38971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01977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83512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471262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590123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8513857" y="3819385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4" name="pt234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782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166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506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3496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836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2000472" cy="2388325"/>
            </a:xfrm>
            <a:custGeom>
              <a:avLst/>
              <a:pathLst>
                <a:path w="2000472" h="2388325">
                  <a:moveTo>
                    <a:pt x="0" y="2388325"/>
                  </a:moveTo>
                  <a:lnTo>
                    <a:pt x="848685" y="2370183"/>
                  </a:lnTo>
                  <a:lnTo>
                    <a:pt x="969926" y="2376473"/>
                  </a:lnTo>
                  <a:lnTo>
                    <a:pt x="1151787" y="2332385"/>
                  </a:lnTo>
                  <a:lnTo>
                    <a:pt x="1273028" y="2195707"/>
                  </a:lnTo>
                  <a:lnTo>
                    <a:pt x="1394268" y="2269396"/>
                  </a:lnTo>
                  <a:lnTo>
                    <a:pt x="1515509" y="2118780"/>
                  </a:lnTo>
                  <a:lnTo>
                    <a:pt x="1636750" y="9632"/>
                  </a:lnTo>
                  <a:lnTo>
                    <a:pt x="1757991" y="490875"/>
                  </a:lnTo>
                  <a:lnTo>
                    <a:pt x="1879232" y="0"/>
                  </a:lnTo>
                  <a:lnTo>
                    <a:pt x="2000472" y="29846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1697509"/>
              <a:ext cx="7031965" cy="1518132"/>
            </a:xfrm>
            <a:custGeom>
              <a:avLst/>
              <a:pathLst>
                <a:path w="7031965" h="1518132">
                  <a:moveTo>
                    <a:pt x="0" y="1518132"/>
                  </a:moveTo>
                  <a:lnTo>
                    <a:pt x="848685" y="1518132"/>
                  </a:lnTo>
                  <a:lnTo>
                    <a:pt x="969926" y="1517594"/>
                  </a:lnTo>
                  <a:lnTo>
                    <a:pt x="1151787" y="1516940"/>
                  </a:lnTo>
                  <a:lnTo>
                    <a:pt x="1273028" y="1516751"/>
                  </a:lnTo>
                  <a:lnTo>
                    <a:pt x="1394268" y="1513578"/>
                  </a:lnTo>
                  <a:lnTo>
                    <a:pt x="1515509" y="1518132"/>
                  </a:lnTo>
                  <a:lnTo>
                    <a:pt x="1636750" y="1518132"/>
                  </a:lnTo>
                  <a:lnTo>
                    <a:pt x="1879232" y="1512625"/>
                  </a:lnTo>
                  <a:lnTo>
                    <a:pt x="2667297" y="1518132"/>
                  </a:lnTo>
                  <a:lnTo>
                    <a:pt x="3576602" y="1515771"/>
                  </a:lnTo>
                  <a:lnTo>
                    <a:pt x="4425288" y="1514824"/>
                  </a:lnTo>
                  <a:lnTo>
                    <a:pt x="5273973" y="1476693"/>
                  </a:lnTo>
                  <a:lnTo>
                    <a:pt x="6122659" y="1455397"/>
                  </a:lnTo>
                  <a:lnTo>
                    <a:pt x="6607622" y="0"/>
                  </a:lnTo>
                  <a:lnTo>
                    <a:pt x="7031965" y="4763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31563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79981" y="3138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01221" y="31444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83083" y="31004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04323" y="29637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25564" y="30374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6805" y="2886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68046" y="777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89287" y="1258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052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31768" y="10664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5643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685564" y="31448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867425" y="3144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988666" y="3144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109907" y="3140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3114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5238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594870" y="3139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8293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92241" y="31430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40926" y="31421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989612" y="3103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838297" y="3082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323260" y="16272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47603" y="2103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67963" y="30459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516648" y="30265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668034" y="30328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49895" y="29887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971136" y="28519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2377" y="29257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13617" y="2775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34858" y="6659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56099" y="11472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77340" y="65627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698580" y="9547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6796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1664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637889" y="30582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819750" y="30576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40991" y="30574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62232" y="30542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83472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04713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47195" y="30532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33526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44566" y="30564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93251" y="30554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41937" y="301868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820767" y="29960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05730" y="15406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0073" y="201696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23079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14419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520175" y="59941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0175" y="53165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46389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39614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1967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935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1904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6872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184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0175" y="56553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0175" y="49777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20175" y="43002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9451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4419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9388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4356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32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7440" y="4102777"/>
              <a:ext cx="1975819" cy="2230137"/>
            </a:xfrm>
            <a:custGeom>
              <a:avLst/>
              <a:pathLst>
                <a:path w="1975819" h="2230137">
                  <a:moveTo>
                    <a:pt x="0" y="2060488"/>
                  </a:moveTo>
                  <a:lnTo>
                    <a:pt x="838226" y="2134681"/>
                  </a:lnTo>
                  <a:lnTo>
                    <a:pt x="957973" y="1872722"/>
                  </a:lnTo>
                  <a:lnTo>
                    <a:pt x="1137593" y="2094319"/>
                  </a:lnTo>
                  <a:lnTo>
                    <a:pt x="1257339" y="1861856"/>
                  </a:lnTo>
                  <a:lnTo>
                    <a:pt x="1377086" y="1747438"/>
                  </a:lnTo>
                  <a:lnTo>
                    <a:pt x="1496832" y="2230137"/>
                  </a:lnTo>
                  <a:lnTo>
                    <a:pt x="1616579" y="0"/>
                  </a:lnTo>
                  <a:lnTo>
                    <a:pt x="1736326" y="1174184"/>
                  </a:lnTo>
                  <a:lnTo>
                    <a:pt x="1856072" y="2156744"/>
                  </a:lnTo>
                  <a:lnTo>
                    <a:pt x="1975819" y="94924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51870"/>
                  </a:moveTo>
                  <a:lnTo>
                    <a:pt x="838226" y="2356250"/>
                  </a:lnTo>
                  <a:lnTo>
                    <a:pt x="957973" y="2339401"/>
                  </a:lnTo>
                  <a:lnTo>
                    <a:pt x="1137593" y="2260029"/>
                  </a:lnTo>
                  <a:lnTo>
                    <a:pt x="1257339" y="2402474"/>
                  </a:lnTo>
                  <a:lnTo>
                    <a:pt x="1377086" y="2402474"/>
                  </a:lnTo>
                  <a:lnTo>
                    <a:pt x="1496832" y="2316924"/>
                  </a:lnTo>
                  <a:lnTo>
                    <a:pt x="1616579" y="2402474"/>
                  </a:lnTo>
                  <a:lnTo>
                    <a:pt x="1856072" y="2333723"/>
                  </a:lnTo>
                  <a:lnTo>
                    <a:pt x="2634425" y="2247521"/>
                  </a:lnTo>
                  <a:lnTo>
                    <a:pt x="3532525" y="2402474"/>
                  </a:lnTo>
                  <a:lnTo>
                    <a:pt x="4370752" y="2062547"/>
                  </a:lnTo>
                  <a:lnTo>
                    <a:pt x="5208978" y="1806952"/>
                  </a:lnTo>
                  <a:lnTo>
                    <a:pt x="6047205" y="2253460"/>
                  </a:lnTo>
                  <a:lnTo>
                    <a:pt x="6526191" y="1917705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2288" y="6118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60515" y="61923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780262" y="59303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59882" y="6151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79628" y="59194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99375" y="5805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1912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38868" y="4057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58615" y="52318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78361" y="62143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798108" y="50068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6631" y="6212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644857" y="6216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64604" y="61996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944224" y="61202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0639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18371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303464" y="6177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42321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662704" y="61939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41057" y="6107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33915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77383" y="59227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15610" y="5667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853836" y="61136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332823" y="57779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75193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758956" y="600775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597182" y="60806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747074" y="58186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926694" y="60402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046440" y="580774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66187" y="5693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28593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405680" y="39459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525427" y="51201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645174" y="610263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64920" y="48951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58956" y="61254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597182" y="61298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16929" y="61129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96549" y="60336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01629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13604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255789" y="609184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75536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615029" y="61073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393382" y="60211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9148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129708" y="58361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967935" y="558187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836306" y="60270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15292" y="56913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734406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9451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40028" y="56136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40028" y="49360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40028" y="42585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91408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3798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667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373503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83925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1" name="pt181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513857" y="381938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513857" y="4038786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2024-09-10T11:10:29Z</dcterms:modified>
  <cp:category/>
</cp:coreProperties>
</file>