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51981" y="225183"/>
              <a:ext cx="3040037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Queen:Slow_PostFirst:Tusker:Kori:QEE:4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56624" y="265848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56624" y="195383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6624" y="124918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3664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963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561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0158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56624" y="301081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56624" y="230616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6624" y="160151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6624" y="89686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067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86650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9262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9859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62073" y="813167"/>
              <a:ext cx="1647783" cy="2402474"/>
            </a:xfrm>
            <a:custGeom>
              <a:avLst/>
              <a:pathLst>
                <a:path w="1647783" h="2402474">
                  <a:moveTo>
                    <a:pt x="0" y="2402474"/>
                  </a:moveTo>
                  <a:lnTo>
                    <a:pt x="823891" y="0"/>
                  </a:lnTo>
                  <a:lnTo>
                    <a:pt x="1647783" y="229999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16922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940813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764705" y="30680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6083734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6907625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731517" y="295632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8067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238632" y="296911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38632" y="2264414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8632" y="1559764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8632" y="855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75700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35429" y="33981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86408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923809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656134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361298" y="587714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1298" y="496560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61298" y="405406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7583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8436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9288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0140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298" y="633291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298" y="542137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298" y="450983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157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8010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862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97143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137350" y="3930440"/>
              <a:ext cx="1668173" cy="2402474"/>
            </a:xfrm>
            <a:custGeom>
              <a:avLst/>
              <a:pathLst>
                <a:path w="1668173" h="2402474">
                  <a:moveTo>
                    <a:pt x="0" y="2402474"/>
                  </a:moveTo>
                  <a:lnTo>
                    <a:pt x="834086" y="0"/>
                  </a:lnTo>
                  <a:lnTo>
                    <a:pt x="1668173" y="76229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092198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92628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7760372" y="46475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059010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893097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727184" y="453589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157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36512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6512" y="538104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6512" y="4469832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84707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769924" y="651539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82406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90928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608471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76" name="pt76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8513857" y="4148569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KBF006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79" name="pt79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26457" y="253386"/>
              <a:ext cx="3091085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Sub:NoEviction:DevilsPeak:DaVinci:NA:14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84051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04014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23978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150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848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7545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6243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400" y="324069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244033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163996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83960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801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499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1969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689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7109" y="2685979"/>
              <a:ext cx="897483" cy="529663"/>
            </a:xfrm>
            <a:custGeom>
              <a:avLst/>
              <a:pathLst>
                <a:path w="897483" h="529663">
                  <a:moveTo>
                    <a:pt x="0" y="495694"/>
                  </a:moveTo>
                  <a:lnTo>
                    <a:pt x="186975" y="516341"/>
                  </a:lnTo>
                  <a:lnTo>
                    <a:pt x="224370" y="465391"/>
                  </a:lnTo>
                  <a:lnTo>
                    <a:pt x="261765" y="529663"/>
                  </a:lnTo>
                  <a:lnTo>
                    <a:pt x="299161" y="455098"/>
                  </a:lnTo>
                  <a:lnTo>
                    <a:pt x="336556" y="478605"/>
                  </a:lnTo>
                  <a:lnTo>
                    <a:pt x="373951" y="410783"/>
                  </a:lnTo>
                  <a:lnTo>
                    <a:pt x="411346" y="144349"/>
                  </a:lnTo>
                  <a:lnTo>
                    <a:pt x="486136" y="346582"/>
                  </a:lnTo>
                  <a:lnTo>
                    <a:pt x="598322" y="163359"/>
                  </a:lnTo>
                  <a:lnTo>
                    <a:pt x="654414" y="0"/>
                  </a:lnTo>
                  <a:lnTo>
                    <a:pt x="785297" y="364984"/>
                  </a:lnTo>
                  <a:lnTo>
                    <a:pt x="897483" y="1426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7109" y="813167"/>
              <a:ext cx="6974191" cy="2380192"/>
            </a:xfrm>
            <a:custGeom>
              <a:avLst/>
              <a:pathLst>
                <a:path w="6974191" h="2380192">
                  <a:moveTo>
                    <a:pt x="0" y="2374719"/>
                  </a:moveTo>
                  <a:lnTo>
                    <a:pt x="186975" y="2377318"/>
                  </a:lnTo>
                  <a:lnTo>
                    <a:pt x="224370" y="2380192"/>
                  </a:lnTo>
                  <a:lnTo>
                    <a:pt x="261765" y="2198251"/>
                  </a:lnTo>
                  <a:lnTo>
                    <a:pt x="299161" y="1745471"/>
                  </a:lnTo>
                  <a:lnTo>
                    <a:pt x="336556" y="2151047"/>
                  </a:lnTo>
                  <a:lnTo>
                    <a:pt x="373951" y="2254288"/>
                  </a:lnTo>
                  <a:lnTo>
                    <a:pt x="411346" y="1927369"/>
                  </a:lnTo>
                  <a:lnTo>
                    <a:pt x="486136" y="2240084"/>
                  </a:lnTo>
                  <a:lnTo>
                    <a:pt x="785297" y="2264576"/>
                  </a:lnTo>
                  <a:lnTo>
                    <a:pt x="1028366" y="2298471"/>
                  </a:lnTo>
                  <a:lnTo>
                    <a:pt x="1290131" y="2299483"/>
                  </a:lnTo>
                  <a:lnTo>
                    <a:pt x="1551897" y="2365768"/>
                  </a:lnTo>
                  <a:lnTo>
                    <a:pt x="1813663" y="2356543"/>
                  </a:lnTo>
                  <a:lnTo>
                    <a:pt x="2075429" y="2279085"/>
                  </a:lnTo>
                  <a:lnTo>
                    <a:pt x="2337195" y="2367192"/>
                  </a:lnTo>
                  <a:lnTo>
                    <a:pt x="2598961" y="2298168"/>
                  </a:lnTo>
                  <a:lnTo>
                    <a:pt x="3029005" y="2020689"/>
                  </a:lnTo>
                  <a:lnTo>
                    <a:pt x="3272073" y="1979422"/>
                  </a:lnTo>
                  <a:lnTo>
                    <a:pt x="5310108" y="1599274"/>
                  </a:lnTo>
                  <a:lnTo>
                    <a:pt x="5478386" y="1879148"/>
                  </a:lnTo>
                  <a:lnTo>
                    <a:pt x="5796245" y="2100743"/>
                  </a:lnTo>
                  <a:lnTo>
                    <a:pt x="6151498" y="2245306"/>
                  </a:lnTo>
                  <a:lnTo>
                    <a:pt x="6469357" y="2297344"/>
                  </a:lnTo>
                  <a:lnTo>
                    <a:pt x="6731123" y="0"/>
                  </a:lnTo>
                  <a:lnTo>
                    <a:pt x="6862006" y="2071364"/>
                  </a:lnTo>
                  <a:lnTo>
                    <a:pt x="6974191" y="186566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91957" y="31365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978933" y="31571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016328" y="31062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053723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091118" y="30959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128514" y="31194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165909" y="30516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203304" y="27851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278094" y="29874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390279" y="28041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446372" y="26408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577255" y="30058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689441" y="26550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76300" y="31176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963276" y="31202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000671" y="31231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038066" y="29412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075461" y="24884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112856" y="28939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150251" y="29972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1187646" y="26703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262437" y="29830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561598" y="30075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1804666" y="30414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066432" y="30424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2328198" y="31087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589964" y="30994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851730" y="30220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113495" y="31101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3375261" y="30411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805305" y="27636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048374" y="27223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086408" y="23422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254686" y="26220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572545" y="28436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927799" y="29882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7245657" y="30402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507423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638306" y="28143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750492" y="26086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728625" y="302478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-131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915601" y="304680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52996" y="299453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-119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990391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027786" y="298423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065181" y="300769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102576" y="294124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-111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139971" y="267349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214762" y="287572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357092" y="269250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413184" y="252914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544067" y="289412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656253" y="2543352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28625" y="3031366"/>
              <a:ext cx="216968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-454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15601" y="3035288"/>
              <a:ext cx="216968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-444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52996" y="303784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-442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90391" y="285458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027786" y="240174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-438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065181" y="280732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-436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102576" y="291056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139971" y="258364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214762" y="289641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-428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513923" y="292222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-412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756991" y="295474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-399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018757" y="295576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-385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280523" y="302204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-371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542289" y="301281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804055" y="293536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065820" y="302346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327586" y="295444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-315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757630" y="267701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000699" y="263575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-279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038733" y="225560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6207011" y="25354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-161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6524870" y="275839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-144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6880124" y="290163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7197982" y="295367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-108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489893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620776" y="272769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732961" y="252199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10801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363614" y="319900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01458" y="239863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9303" y="15982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9303" y="79791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1049100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85670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72645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6596214" y="3396649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488400" y="596649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88400" y="523365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88400" y="450081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0150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8848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7545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76243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88400" y="63329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88400" y="560007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88400" y="486723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88400" y="413439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0801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9499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81969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66894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37109" y="3930440"/>
              <a:ext cx="897483" cy="2402474"/>
            </a:xfrm>
            <a:custGeom>
              <a:avLst/>
              <a:pathLst>
                <a:path w="897483" h="2402474">
                  <a:moveTo>
                    <a:pt x="0" y="2399609"/>
                  </a:moveTo>
                  <a:lnTo>
                    <a:pt x="186975" y="2384588"/>
                  </a:lnTo>
                  <a:lnTo>
                    <a:pt x="224370" y="2304316"/>
                  </a:lnTo>
                  <a:lnTo>
                    <a:pt x="261765" y="2370982"/>
                  </a:lnTo>
                  <a:lnTo>
                    <a:pt x="299161" y="2376476"/>
                  </a:lnTo>
                  <a:lnTo>
                    <a:pt x="336556" y="2393059"/>
                  </a:lnTo>
                  <a:lnTo>
                    <a:pt x="373951" y="2397515"/>
                  </a:lnTo>
                  <a:lnTo>
                    <a:pt x="411346" y="2351923"/>
                  </a:lnTo>
                  <a:lnTo>
                    <a:pt x="486136" y="2402474"/>
                  </a:lnTo>
                  <a:lnTo>
                    <a:pt x="598322" y="1826711"/>
                  </a:lnTo>
                  <a:lnTo>
                    <a:pt x="654414" y="2310604"/>
                  </a:lnTo>
                  <a:lnTo>
                    <a:pt x="785297" y="2402474"/>
                  </a:lnTo>
                  <a:lnTo>
                    <a:pt x="897483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37109" y="5223020"/>
              <a:ext cx="6974191" cy="1109894"/>
            </a:xfrm>
            <a:custGeom>
              <a:avLst/>
              <a:pathLst>
                <a:path w="6974191" h="1109894">
                  <a:moveTo>
                    <a:pt x="0" y="1108030"/>
                  </a:moveTo>
                  <a:lnTo>
                    <a:pt x="186975" y="1109717"/>
                  </a:lnTo>
                  <a:lnTo>
                    <a:pt x="224370" y="1109894"/>
                  </a:lnTo>
                  <a:lnTo>
                    <a:pt x="261765" y="1109894"/>
                  </a:lnTo>
                  <a:lnTo>
                    <a:pt x="299161" y="1109894"/>
                  </a:lnTo>
                  <a:lnTo>
                    <a:pt x="336556" y="1109894"/>
                  </a:lnTo>
                  <a:lnTo>
                    <a:pt x="373951" y="1109894"/>
                  </a:lnTo>
                  <a:lnTo>
                    <a:pt x="411346" y="1068371"/>
                  </a:lnTo>
                  <a:lnTo>
                    <a:pt x="486136" y="1109894"/>
                  </a:lnTo>
                  <a:lnTo>
                    <a:pt x="785297" y="1109894"/>
                  </a:lnTo>
                  <a:lnTo>
                    <a:pt x="1028366" y="1109894"/>
                  </a:lnTo>
                  <a:lnTo>
                    <a:pt x="1290131" y="1109894"/>
                  </a:lnTo>
                  <a:lnTo>
                    <a:pt x="1551897" y="1109894"/>
                  </a:lnTo>
                  <a:lnTo>
                    <a:pt x="1813663" y="1109894"/>
                  </a:lnTo>
                  <a:lnTo>
                    <a:pt x="2075429" y="1109894"/>
                  </a:lnTo>
                  <a:lnTo>
                    <a:pt x="2337195" y="1109894"/>
                  </a:lnTo>
                  <a:lnTo>
                    <a:pt x="2598961" y="1109894"/>
                  </a:lnTo>
                  <a:lnTo>
                    <a:pt x="3029005" y="1093522"/>
                  </a:lnTo>
                  <a:lnTo>
                    <a:pt x="3272073" y="1109894"/>
                  </a:lnTo>
                  <a:lnTo>
                    <a:pt x="5310108" y="961568"/>
                  </a:lnTo>
                  <a:lnTo>
                    <a:pt x="5478386" y="1109894"/>
                  </a:lnTo>
                  <a:lnTo>
                    <a:pt x="5796245" y="1077898"/>
                  </a:lnTo>
                  <a:lnTo>
                    <a:pt x="6469357" y="86926"/>
                  </a:lnTo>
                  <a:lnTo>
                    <a:pt x="6731123" y="1092530"/>
                  </a:lnTo>
                  <a:lnTo>
                    <a:pt x="6862006" y="0"/>
                  </a:lnTo>
                  <a:lnTo>
                    <a:pt x="6974191" y="110989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791957" y="62848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978933" y="62698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016328" y="61896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053723" y="62562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091118" y="62617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1128514" y="62783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165909" y="62828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203304" y="62372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278094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390279" y="57119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446372" y="61958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577255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689441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776300" y="62608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963276" y="62625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100067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103806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107546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111285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115025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1187646" y="62211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1262437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1561598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180466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066432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328198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589964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85173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113495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37526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3805305" y="62463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048374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086408" y="61143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25468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572545" y="62307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7245657" y="52397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7507423" y="62453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7638306" y="51528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7750492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728625" y="617315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-131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915601" y="615951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952996" y="607791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-119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990391" y="614590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027786" y="615007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1065181" y="616660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1102576" y="617244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-111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1139971" y="612552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214762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357092" y="560031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1413184" y="608420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1544067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1656253" y="377354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728625" y="6174530"/>
              <a:ext cx="216968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-454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915601" y="6177540"/>
              <a:ext cx="216968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-444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952996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-442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990391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1027786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-438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1065181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-436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1102576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-434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1139971" y="613450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-432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214762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-428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513923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-412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756991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-399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2018757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-385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280523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-371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542289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804055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3065820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3327586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-315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3757630" y="61597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-292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000699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-279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6038733" y="602775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6207011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-161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6524870" y="614540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-144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7197982" y="515310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-108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7489893" y="615871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7620776" y="506618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7732961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208" name="pl208"/>
            <p:cNvSpPr/>
            <p:nvPr/>
          </p:nvSpPr>
          <p:spPr>
            <a:xfrm>
              <a:off x="10801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363614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239303" y="555838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239303" y="482554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239303" y="409265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104910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2856701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4726457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6596214" y="651392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3672022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218" name="tx218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8224812" y="2385406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220" name="pl220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8513857" y="2620078"/>
              <a:ext cx="403820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InGroup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223" name="pl223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24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226" name="pt226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8"/>
            <p:cNvSpPr/>
            <p:nvPr/>
          </p:nvSpPr>
          <p:spPr>
            <a:xfrm>
              <a:off x="8513857" y="4038841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DVF048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DVF061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231" name="pt231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8513857" y="4950788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3986" y="253386"/>
              <a:ext cx="2616026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Sub:NoEviction:Lion:Bennett:NA:25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9925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0820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81716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2261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098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253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408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6563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718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329477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7037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211268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52164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93059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8676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3831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986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1414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296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76447" y="1947546"/>
              <a:ext cx="2000472" cy="1250099"/>
            </a:xfrm>
            <a:custGeom>
              <a:avLst/>
              <a:pathLst>
                <a:path w="2000472" h="1250099">
                  <a:moveTo>
                    <a:pt x="0" y="1250099"/>
                  </a:moveTo>
                  <a:lnTo>
                    <a:pt x="848685" y="1217389"/>
                  </a:lnTo>
                  <a:lnTo>
                    <a:pt x="969926" y="1173317"/>
                  </a:lnTo>
                  <a:lnTo>
                    <a:pt x="1151787" y="0"/>
                  </a:lnTo>
                  <a:lnTo>
                    <a:pt x="1273028" y="519153"/>
                  </a:lnTo>
                  <a:lnTo>
                    <a:pt x="1394268" y="847254"/>
                  </a:lnTo>
                  <a:lnTo>
                    <a:pt x="1515509" y="768656"/>
                  </a:lnTo>
                  <a:lnTo>
                    <a:pt x="1636750" y="213902"/>
                  </a:lnTo>
                  <a:lnTo>
                    <a:pt x="1757991" y="922052"/>
                  </a:lnTo>
                  <a:lnTo>
                    <a:pt x="1879232" y="464224"/>
                  </a:lnTo>
                  <a:lnTo>
                    <a:pt x="2000472" y="95555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281118"/>
                  </a:moveTo>
                  <a:lnTo>
                    <a:pt x="848685" y="2380187"/>
                  </a:lnTo>
                  <a:lnTo>
                    <a:pt x="969926" y="2402474"/>
                  </a:lnTo>
                  <a:lnTo>
                    <a:pt x="1151787" y="1968189"/>
                  </a:lnTo>
                  <a:lnTo>
                    <a:pt x="1273028" y="0"/>
                  </a:lnTo>
                  <a:lnTo>
                    <a:pt x="1394268" y="241821"/>
                  </a:lnTo>
                  <a:lnTo>
                    <a:pt x="1515509" y="1396012"/>
                  </a:lnTo>
                  <a:lnTo>
                    <a:pt x="1636750" y="1368083"/>
                  </a:lnTo>
                  <a:lnTo>
                    <a:pt x="1879232" y="1225806"/>
                  </a:lnTo>
                  <a:lnTo>
                    <a:pt x="2667297" y="2014003"/>
                  </a:lnTo>
                  <a:lnTo>
                    <a:pt x="3576602" y="2204823"/>
                  </a:lnTo>
                  <a:lnTo>
                    <a:pt x="4425288" y="1707031"/>
                  </a:lnTo>
                  <a:lnTo>
                    <a:pt x="5273973" y="1345178"/>
                  </a:lnTo>
                  <a:lnTo>
                    <a:pt x="6122659" y="2052036"/>
                  </a:lnTo>
                  <a:lnTo>
                    <a:pt x="6607622" y="1385768"/>
                  </a:lnTo>
                  <a:lnTo>
                    <a:pt x="7031965" y="133632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31295" y="31524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79981" y="31197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701221" y="30757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83083" y="19023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004323" y="24215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125564" y="27496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246805" y="26710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368046" y="21162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489287" y="28244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610527" y="23666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731768" y="28579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15638" y="30240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564323" y="31231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685564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867425" y="27111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988666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109907" y="984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231148" y="21389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2352388" y="21110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594870" y="19687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3382935" y="27569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292241" y="29477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140926" y="24499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989612" y="20881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838297" y="27949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7323260" y="21287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7747603" y="20792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667963" y="304213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516648" y="300809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668034" y="296402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849895" y="179070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971136" y="2309808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092377" y="263796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213617" y="255936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334858" y="200461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456099" y="271276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577340" y="225487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698580" y="274626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67963" y="293744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516648" y="303651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637889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-183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819750" y="262451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940991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062232" y="89815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183472" y="205366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-174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4713" y="202573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547195" y="188213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-168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335260" y="267033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244566" y="286115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093251" y="236336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941937" y="200283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820767" y="270836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305730" y="204209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730073" y="1992602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18676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00063" y="325308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37908" y="26620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37908" y="20709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7908" y="147994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37908" y="88890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836536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32096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83647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351988" y="339806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836420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488400" y="601183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88400" y="536967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88400" y="472751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88400" y="408534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1677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6708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738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67695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18001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88400" y="63329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88400" y="569075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88400" y="504859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88400" y="440642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9193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4223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49254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4284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93154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37109" y="3930440"/>
              <a:ext cx="1984037" cy="2402474"/>
            </a:xfrm>
            <a:custGeom>
              <a:avLst/>
              <a:pathLst>
                <a:path w="1984037" h="2402474">
                  <a:moveTo>
                    <a:pt x="0" y="2396254"/>
                  </a:moveTo>
                  <a:lnTo>
                    <a:pt x="841712" y="2394557"/>
                  </a:lnTo>
                  <a:lnTo>
                    <a:pt x="961957" y="2387385"/>
                  </a:lnTo>
                  <a:lnTo>
                    <a:pt x="1142324" y="2398580"/>
                  </a:lnTo>
                  <a:lnTo>
                    <a:pt x="1262569" y="2396906"/>
                  </a:lnTo>
                  <a:lnTo>
                    <a:pt x="1382813" y="2346783"/>
                  </a:lnTo>
                  <a:lnTo>
                    <a:pt x="1503058" y="2342132"/>
                  </a:lnTo>
                  <a:lnTo>
                    <a:pt x="1623303" y="0"/>
                  </a:lnTo>
                  <a:lnTo>
                    <a:pt x="1743547" y="1812508"/>
                  </a:lnTo>
                  <a:lnTo>
                    <a:pt x="1863792" y="779115"/>
                  </a:lnTo>
                  <a:lnTo>
                    <a:pt x="1984037" y="2402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37109" y="4935922"/>
              <a:ext cx="6974191" cy="1396992"/>
            </a:xfrm>
            <a:custGeom>
              <a:avLst/>
              <a:pathLst>
                <a:path w="6974191" h="1396992">
                  <a:moveTo>
                    <a:pt x="0" y="1396992"/>
                  </a:moveTo>
                  <a:lnTo>
                    <a:pt x="841712" y="1396695"/>
                  </a:lnTo>
                  <a:lnTo>
                    <a:pt x="961957" y="1396536"/>
                  </a:lnTo>
                  <a:lnTo>
                    <a:pt x="1142324" y="1388200"/>
                  </a:lnTo>
                  <a:lnTo>
                    <a:pt x="1262569" y="1396992"/>
                  </a:lnTo>
                  <a:lnTo>
                    <a:pt x="1382813" y="1396992"/>
                  </a:lnTo>
                  <a:lnTo>
                    <a:pt x="1503058" y="1390410"/>
                  </a:lnTo>
                  <a:lnTo>
                    <a:pt x="1623303" y="1396992"/>
                  </a:lnTo>
                  <a:lnTo>
                    <a:pt x="1863792" y="1393034"/>
                  </a:lnTo>
                  <a:lnTo>
                    <a:pt x="2645383" y="1396992"/>
                  </a:lnTo>
                  <a:lnTo>
                    <a:pt x="3547218" y="1396992"/>
                  </a:lnTo>
                  <a:lnTo>
                    <a:pt x="4388930" y="1385811"/>
                  </a:lnTo>
                  <a:lnTo>
                    <a:pt x="5230643" y="1396992"/>
                  </a:lnTo>
                  <a:lnTo>
                    <a:pt x="6072356" y="1396992"/>
                  </a:lnTo>
                  <a:lnTo>
                    <a:pt x="6553335" y="0"/>
                  </a:lnTo>
                  <a:lnTo>
                    <a:pt x="6974191" y="139699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791957" y="62815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633670" y="62798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753915" y="62726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934282" y="62838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054527" y="62821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174771" y="62320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95016" y="62274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415261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535505" y="56977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655750" y="46644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775995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77630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1618013" y="62624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1738257" y="62622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918624" y="62539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2038869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2159114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2279358" y="62561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2399603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2640093" y="62587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421683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323518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165231" y="62515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006944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84865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7329635" y="48657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7750492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728625" y="617118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1570338" y="616815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1720727" y="616098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1901094" y="617218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021339" y="617045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141584" y="612038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261828" y="611573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2382073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502318" y="558611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2622562" y="455266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742807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28625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1570338" y="617577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-185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1690582" y="617556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-183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1870949" y="616728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1991194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111439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231683" y="617081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-174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351928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592417" y="617211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-168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3374008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-155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4275843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-140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5117556" y="616489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5959269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6831126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312105" y="477908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7732961" y="617602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67" name="pl167"/>
            <p:cNvSpPr/>
            <p:nvPr/>
          </p:nvSpPr>
          <p:spPr>
            <a:xfrm>
              <a:off x="19193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363614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239303" y="5649007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239303" y="500689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239303" y="436473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88823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336021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486327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6366331" y="651534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783831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3672022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78" name="tx178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8224812" y="2385406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80" name="pl180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8513857" y="2620078"/>
              <a:ext cx="403820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InGroup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83" name="pl183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86" name="pt186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8513857" y="4038841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BEF006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8513857" y="4258242"/>
              <a:ext cx="40382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BEF036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91" name="pt191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8513857" y="4950788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2024-09-10T11:10:33Z</dcterms:modified>
  <cp:category/>
</cp:coreProperties>
</file>