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09788" y="223248"/>
              <a:ext cx="312442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Queen:Rapid_Conc:Angol:DaVinci:QOR:13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968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975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981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988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811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12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465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471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8478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1484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157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775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232813"/>
            </a:xfrm>
            <a:custGeom>
              <a:avLst/>
              <a:pathLst>
                <a:path w="7031965" h="2232813">
                  <a:moveTo>
                    <a:pt x="0" y="2232813"/>
                  </a:moveTo>
                  <a:lnTo>
                    <a:pt x="2130898" y="1646573"/>
                  </a:lnTo>
                  <a:lnTo>
                    <a:pt x="2557078" y="2085686"/>
                  </a:lnTo>
                  <a:lnTo>
                    <a:pt x="2983257" y="2176161"/>
                  </a:lnTo>
                  <a:lnTo>
                    <a:pt x="3196347" y="227925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2827952"/>
              <a:ext cx="7031965" cy="387689"/>
            </a:xfrm>
            <a:custGeom>
              <a:avLst/>
              <a:pathLst>
                <a:path w="7031965" h="387689">
                  <a:moveTo>
                    <a:pt x="0" y="361976"/>
                  </a:moveTo>
                  <a:lnTo>
                    <a:pt x="2130898" y="262689"/>
                  </a:lnTo>
                  <a:lnTo>
                    <a:pt x="2557078" y="74881"/>
                  </a:lnTo>
                  <a:lnTo>
                    <a:pt x="2983257" y="176493"/>
                  </a:lnTo>
                  <a:lnTo>
                    <a:pt x="3196347" y="0"/>
                  </a:lnTo>
                  <a:lnTo>
                    <a:pt x="3622527" y="246798"/>
                  </a:lnTo>
                  <a:lnTo>
                    <a:pt x="4048707" y="288414"/>
                  </a:lnTo>
                  <a:lnTo>
                    <a:pt x="4474886" y="155822"/>
                  </a:lnTo>
                  <a:lnTo>
                    <a:pt x="4901066" y="205743"/>
                  </a:lnTo>
                  <a:lnTo>
                    <a:pt x="5327246" y="355414"/>
                  </a:lnTo>
                  <a:lnTo>
                    <a:pt x="7031965" y="38768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15638" y="31197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846536" y="3020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272716" y="28326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98896" y="29342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911986" y="27577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338165" y="30045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64345" y="30461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190525" y="2913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16704" y="2963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42884" y="31131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74760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31295" y="30008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62194" y="24145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288373" y="28537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14553" y="29441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27643" y="9959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6326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67963" y="303441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98861" y="29338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225041" y="27459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51221" y="28476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94455" y="26711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20635" y="29179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6815" y="29595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2994" y="282688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99174" y="28768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25354" y="30265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3007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00063" y="320485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25055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8061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110674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33495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1553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153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424849" y="5957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53943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48312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42681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4811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6120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7429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62389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6758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51127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45497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39866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4157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5466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775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363643"/>
                  </a:moveTo>
                  <a:lnTo>
                    <a:pt x="2130898" y="2402474"/>
                  </a:lnTo>
                  <a:lnTo>
                    <a:pt x="2557078" y="1650083"/>
                  </a:lnTo>
                  <a:lnTo>
                    <a:pt x="2983257" y="2269181"/>
                  </a:lnTo>
                  <a:lnTo>
                    <a:pt x="3196347" y="0"/>
                  </a:lnTo>
                  <a:lnTo>
                    <a:pt x="7031965" y="215904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76447" y="4551196"/>
              <a:ext cx="7031965" cy="1548385"/>
            </a:xfrm>
            <a:custGeom>
              <a:avLst/>
              <a:pathLst>
                <a:path w="7031965" h="1548385">
                  <a:moveTo>
                    <a:pt x="0" y="1548385"/>
                  </a:moveTo>
                  <a:lnTo>
                    <a:pt x="2130898" y="1537312"/>
                  </a:lnTo>
                  <a:lnTo>
                    <a:pt x="2557078" y="1064468"/>
                  </a:lnTo>
                  <a:lnTo>
                    <a:pt x="2983257" y="850759"/>
                  </a:lnTo>
                  <a:lnTo>
                    <a:pt x="3196347" y="1547922"/>
                  </a:lnTo>
                  <a:lnTo>
                    <a:pt x="3622527" y="1054660"/>
                  </a:lnTo>
                  <a:lnTo>
                    <a:pt x="4048707" y="0"/>
                  </a:lnTo>
                  <a:lnTo>
                    <a:pt x="4474886" y="422097"/>
                  </a:lnTo>
                  <a:lnTo>
                    <a:pt x="4901066" y="1302652"/>
                  </a:lnTo>
                  <a:lnTo>
                    <a:pt x="5327246" y="1375343"/>
                  </a:lnTo>
                  <a:lnTo>
                    <a:pt x="7031965" y="96447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15638" y="60293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846536" y="60182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72716" y="5545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698896" y="53317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911986" y="6028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338165" y="5535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64345" y="44809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190525" y="49030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16704" y="57836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042884" y="58563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747603" y="54454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31295" y="62489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219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88373" y="55353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14553" y="61544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2764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63260" y="60443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667963" y="594406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98861" y="59316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225041" y="54588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651221" y="52451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894455" y="59422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320635" y="54490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46815" y="43943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172994" y="481640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599174" y="56970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25354" y="57697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30073" y="53588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35466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7597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00063" y="619868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7908" y="56341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7908" y="50711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7908" y="45080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7908" y="39449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33495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1553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61535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74625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2" name="pt132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DVF047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WAF002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7" name="pt13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90453" y="225183"/>
              <a:ext cx="296309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Sub:Rapid_Conc:Hoodoo:Goodall:NA:12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8583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19693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50802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81912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57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91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525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659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3029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54138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85247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1635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6824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5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092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226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245215"/>
                  </a:moveTo>
                  <a:lnTo>
                    <a:pt x="2324730" y="1427468"/>
                  </a:lnTo>
                  <a:lnTo>
                    <a:pt x="2747408" y="1992315"/>
                  </a:lnTo>
                  <a:lnTo>
                    <a:pt x="3170087" y="1180436"/>
                  </a:lnTo>
                  <a:lnTo>
                    <a:pt x="3592765" y="503635"/>
                  </a:lnTo>
                  <a:lnTo>
                    <a:pt x="4015443" y="0"/>
                  </a:lnTo>
                  <a:lnTo>
                    <a:pt x="4438121" y="2396991"/>
                  </a:lnTo>
                  <a:lnTo>
                    <a:pt x="4860800" y="2402474"/>
                  </a:lnTo>
                  <a:lnTo>
                    <a:pt x="5283478" y="2400785"/>
                  </a:lnTo>
                  <a:lnTo>
                    <a:pt x="5706156" y="2393854"/>
                  </a:lnTo>
                  <a:lnTo>
                    <a:pt x="6128835" y="2384423"/>
                  </a:lnTo>
                  <a:lnTo>
                    <a:pt x="6974191" y="23810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2762785"/>
              <a:ext cx="6974191" cy="395753"/>
            </a:xfrm>
            <a:custGeom>
              <a:avLst/>
              <a:pathLst>
                <a:path w="6974191" h="395753">
                  <a:moveTo>
                    <a:pt x="0" y="348011"/>
                  </a:moveTo>
                  <a:lnTo>
                    <a:pt x="2324730" y="361218"/>
                  </a:lnTo>
                  <a:lnTo>
                    <a:pt x="2747408" y="291259"/>
                  </a:lnTo>
                  <a:lnTo>
                    <a:pt x="3170087" y="205576"/>
                  </a:lnTo>
                  <a:lnTo>
                    <a:pt x="4015443" y="395753"/>
                  </a:lnTo>
                  <a:lnTo>
                    <a:pt x="4438121" y="284371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1957" y="30132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116688" y="21954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39366" y="27603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62044" y="19484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84723" y="12716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80740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30079" y="31650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52758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75436" y="31688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98114" y="316186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20792" y="31524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66149" y="3149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6300" y="30405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101030" y="30537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23709" y="29838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946387" y="28981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91744" y="30883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214422" y="29769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50492" y="26925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28625" y="290154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83500" y="20837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06179" y="26486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28857" y="18367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51535" y="115991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7421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96892" y="30533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19570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042248" y="30571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464926" y="305013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887605" y="30407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32961" y="3040059"/>
              <a:ext cx="156679" cy="76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-77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3795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525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63614" y="31885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1458" y="24996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9303" y="18107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9303" y="112188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60170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76477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84709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6048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24849" y="61935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4849" y="55901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49867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43832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633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251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9560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24849" y="58918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24849" y="52884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24849" y="46849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24849" y="40815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288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7597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906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0215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341678"/>
                  </a:moveTo>
                  <a:lnTo>
                    <a:pt x="2343988" y="1934381"/>
                  </a:lnTo>
                  <a:lnTo>
                    <a:pt x="2770168" y="2402474"/>
                  </a:lnTo>
                  <a:lnTo>
                    <a:pt x="3196347" y="1234390"/>
                  </a:lnTo>
                  <a:lnTo>
                    <a:pt x="3622527" y="0"/>
                  </a:lnTo>
                  <a:lnTo>
                    <a:pt x="4048707" y="208142"/>
                  </a:lnTo>
                  <a:lnTo>
                    <a:pt x="4474886" y="1863365"/>
                  </a:lnTo>
                  <a:lnTo>
                    <a:pt x="4901066" y="1799778"/>
                  </a:lnTo>
                  <a:lnTo>
                    <a:pt x="5327246" y="2066597"/>
                  </a:lnTo>
                  <a:lnTo>
                    <a:pt x="5753425" y="16731"/>
                  </a:lnTo>
                  <a:lnTo>
                    <a:pt x="6179605" y="1606562"/>
                  </a:lnTo>
                  <a:lnTo>
                    <a:pt x="7031965" y="157709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76447" y="5129112"/>
              <a:ext cx="7031965" cy="1096759"/>
            </a:xfrm>
            <a:custGeom>
              <a:avLst/>
              <a:pathLst>
                <a:path w="7031965" h="1096759">
                  <a:moveTo>
                    <a:pt x="0" y="613635"/>
                  </a:moveTo>
                  <a:lnTo>
                    <a:pt x="2343988" y="1096759"/>
                  </a:lnTo>
                  <a:lnTo>
                    <a:pt x="2770168" y="939817"/>
                  </a:lnTo>
                  <a:lnTo>
                    <a:pt x="3196347" y="873741"/>
                  </a:lnTo>
                  <a:lnTo>
                    <a:pt x="4048707" y="0"/>
                  </a:lnTo>
                  <a:lnTo>
                    <a:pt x="4474886" y="802679"/>
                  </a:lnTo>
                  <a:lnTo>
                    <a:pt x="7031965" y="59130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31295" y="62269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075284" y="58196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0146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27643" y="51196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35382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780002" y="40934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06182" y="57486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32362" y="56850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58542" y="59518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484721" y="39020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910901" y="54918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763260" y="54623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15638" y="56725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59626" y="61556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485806" y="59987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911986" y="59326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764345" y="50588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190525" y="58615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747603" y="56502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667963" y="61152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042096" y="57079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46827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894455" y="50079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320635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46815" y="39817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172994" y="56369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599174" y="55733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025354" y="58401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451534" y="379028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877713" y="53801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30073" y="5353339"/>
              <a:ext cx="156679" cy="76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-77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37597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8251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300063" y="585157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7908" y="52467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7908" y="46433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7908" y="40398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54804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72862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82844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95934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6" name="pt13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8513857" y="4037695"/>
              <a:ext cx="428595" cy="82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GOF035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513857" y="4257205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GOF040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1" name="pt14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84189" y="223248"/>
              <a:ext cx="31756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Sub:Rapid_Conc:Kasteel:Orycterope:NA:20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1362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0905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0448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83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267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703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138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91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1134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067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8022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114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550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985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421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856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2232046"/>
              <a:ext cx="5230643" cy="983595"/>
            </a:xfrm>
            <a:custGeom>
              <a:avLst/>
              <a:pathLst>
                <a:path w="5230643" h="983595">
                  <a:moveTo>
                    <a:pt x="0" y="410555"/>
                  </a:moveTo>
                  <a:lnTo>
                    <a:pt x="523064" y="183083"/>
                  </a:lnTo>
                  <a:lnTo>
                    <a:pt x="1046128" y="41481"/>
                  </a:lnTo>
                  <a:lnTo>
                    <a:pt x="2092257" y="0"/>
                  </a:lnTo>
                  <a:lnTo>
                    <a:pt x="2440967" y="10289"/>
                  </a:lnTo>
                  <a:lnTo>
                    <a:pt x="2789676" y="983595"/>
                  </a:lnTo>
                  <a:lnTo>
                    <a:pt x="3138386" y="70855"/>
                  </a:lnTo>
                  <a:lnTo>
                    <a:pt x="3835805" y="964387"/>
                  </a:lnTo>
                  <a:lnTo>
                    <a:pt x="4184514" y="952593"/>
                  </a:lnTo>
                  <a:lnTo>
                    <a:pt x="4533224" y="954945"/>
                  </a:lnTo>
                  <a:lnTo>
                    <a:pt x="4881934" y="955005"/>
                  </a:lnTo>
                  <a:lnTo>
                    <a:pt x="5230643" y="95166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813167"/>
              <a:ext cx="6974191" cy="2247444"/>
            </a:xfrm>
            <a:custGeom>
              <a:avLst/>
              <a:pathLst>
                <a:path w="6974191" h="2247444">
                  <a:moveTo>
                    <a:pt x="0" y="2247444"/>
                  </a:moveTo>
                  <a:lnTo>
                    <a:pt x="523064" y="2036903"/>
                  </a:lnTo>
                  <a:lnTo>
                    <a:pt x="1046128" y="1701883"/>
                  </a:lnTo>
                  <a:lnTo>
                    <a:pt x="2092257" y="685669"/>
                  </a:lnTo>
                  <a:lnTo>
                    <a:pt x="2440967" y="1851360"/>
                  </a:lnTo>
                  <a:lnTo>
                    <a:pt x="2789676" y="0"/>
                  </a:lnTo>
                  <a:lnTo>
                    <a:pt x="3138386" y="1671602"/>
                  </a:lnTo>
                  <a:lnTo>
                    <a:pt x="6974191" y="215880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1957" y="25974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15022" y="2369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838086" y="22283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884215" y="21868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2924" y="21971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58163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30344" y="22577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27763" y="31512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76472" y="31394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25182" y="31418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73892" y="3141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22601" y="31385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6300" y="29903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299364" y="27798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822429" y="2444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868557" y="14286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217267" y="25943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56597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914686" y="24145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750492" y="29017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28625" y="24857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51689" y="22582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74754" y="211668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0882" y="20752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9737" y="20854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4844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897156" y="21460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94575" y="30395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943285" y="30278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91994" y="30301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40704" y="30302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989413" y="30268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27550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011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63614" y="31742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1458" y="23696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9303" y="15650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9303" y="7605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3070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2393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3640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7995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23500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24849" y="59438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1657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43876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8312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892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472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052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24849" y="63329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24849" y="55547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24849" y="47766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24849" y="39985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522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10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4682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262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984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76447" y="3930440"/>
              <a:ext cx="5273973" cy="2402474"/>
            </a:xfrm>
            <a:custGeom>
              <a:avLst/>
              <a:pathLst>
                <a:path w="5273973" h="2402474">
                  <a:moveTo>
                    <a:pt x="0" y="1961738"/>
                  </a:moveTo>
                  <a:lnTo>
                    <a:pt x="527397" y="2033535"/>
                  </a:lnTo>
                  <a:lnTo>
                    <a:pt x="1054794" y="1444393"/>
                  </a:lnTo>
                  <a:lnTo>
                    <a:pt x="2109589" y="1111763"/>
                  </a:lnTo>
                  <a:lnTo>
                    <a:pt x="2461187" y="0"/>
                  </a:lnTo>
                  <a:lnTo>
                    <a:pt x="2812786" y="2402474"/>
                  </a:lnTo>
                  <a:lnTo>
                    <a:pt x="3164384" y="799180"/>
                  </a:lnTo>
                  <a:lnTo>
                    <a:pt x="3867580" y="1269488"/>
                  </a:lnTo>
                  <a:lnTo>
                    <a:pt x="4219179" y="1300055"/>
                  </a:lnTo>
                  <a:lnTo>
                    <a:pt x="4570777" y="1632148"/>
                  </a:lnTo>
                  <a:lnTo>
                    <a:pt x="4922375" y="1306057"/>
                  </a:lnTo>
                  <a:lnTo>
                    <a:pt x="5273973" y="18368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76447" y="5357153"/>
              <a:ext cx="7031965" cy="975761"/>
            </a:xfrm>
            <a:custGeom>
              <a:avLst/>
              <a:pathLst>
                <a:path w="7031965" h="975761">
                  <a:moveTo>
                    <a:pt x="0" y="866195"/>
                  </a:moveTo>
                  <a:lnTo>
                    <a:pt x="527397" y="761849"/>
                  </a:lnTo>
                  <a:lnTo>
                    <a:pt x="1054794" y="269672"/>
                  </a:lnTo>
                  <a:lnTo>
                    <a:pt x="2109589" y="437009"/>
                  </a:lnTo>
                  <a:lnTo>
                    <a:pt x="2461187" y="975761"/>
                  </a:lnTo>
                  <a:lnTo>
                    <a:pt x="2812786" y="0"/>
                  </a:lnTo>
                  <a:lnTo>
                    <a:pt x="3164384" y="387718"/>
                  </a:lnTo>
                  <a:lnTo>
                    <a:pt x="7031965" y="81153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31295" y="58470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258693" y="59188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786090" y="53296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40885" y="49970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9248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4408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95680" y="46844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598876" y="51547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950474" y="51853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02073" y="55174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53671" y="51913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05269" y="5722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15638" y="61531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243035" y="60487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770433" y="55566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825227" y="57239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7682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528424" y="52869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880022" y="56746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747603" y="60984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667963" y="57352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195360" y="58071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722758" y="521799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777552" y="48853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159295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510894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62492" y="45727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565688" y="50430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917287" y="50736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268885" y="54057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620483" y="50796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972081" y="561042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710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7650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300063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00063" y="551452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7908" y="47349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7908" y="39568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714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67916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0607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1640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922056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0" name="pt140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ORF005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513857" y="4366933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ORF018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5" name="pt14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301975" y="225183"/>
              <a:ext cx="254004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Sub:Rapid_Conc:Trolls:Curie:NA:3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14502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51258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8801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12477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58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436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2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140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1298" y="282880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21963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298" y="15639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1298" y="93149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010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62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714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20306" y="2988823"/>
              <a:ext cx="2085217" cy="226818"/>
            </a:xfrm>
            <a:custGeom>
              <a:avLst/>
              <a:pathLst>
                <a:path w="2085217" h="226818">
                  <a:moveTo>
                    <a:pt x="0" y="226818"/>
                  </a:moveTo>
                  <a:lnTo>
                    <a:pt x="1251130" y="0"/>
                  </a:lnTo>
                  <a:lnTo>
                    <a:pt x="2085217" y="6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65949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910627" y="29186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744714" y="29250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2628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5641967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893097" y="28319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727184" y="28384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32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36512" y="278847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6512" y="215636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6512" y="152224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6512" y="889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769924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240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0928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08471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424849" y="59067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4849" y="53201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47336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41470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105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78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9470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0152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62000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56134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50269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44403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38538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76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446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28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9811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40187" y="4958148"/>
              <a:ext cx="2068225" cy="1374766"/>
            </a:xfrm>
            <a:custGeom>
              <a:avLst/>
              <a:pathLst>
                <a:path w="2068225" h="1374766">
                  <a:moveTo>
                    <a:pt x="0" y="1374766"/>
                  </a:moveTo>
                  <a:lnTo>
                    <a:pt x="1240935" y="266184"/>
                  </a:lnTo>
                  <a:lnTo>
                    <a:pt x="206822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67937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20313" y="51541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747603" y="4887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93597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661848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902783" y="50674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0073" y="48013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776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1900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37908" y="61583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7908" y="557312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7908" y="498657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43986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38121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4536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813594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5074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91896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4147532"/>
              <a:ext cx="41615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CUF012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4366933"/>
              <a:ext cx="416153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CUF031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02917" y="225183"/>
              <a:ext cx="293816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Queen:Rapid_Conc:Stella:Milou:QOR:16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231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383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534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4811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12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429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3215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4307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6458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8609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157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775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1761899"/>
              <a:ext cx="7031965" cy="1306278"/>
            </a:xfrm>
            <a:custGeom>
              <a:avLst/>
              <a:pathLst>
                <a:path w="7031965" h="1306278">
                  <a:moveTo>
                    <a:pt x="0" y="890902"/>
                  </a:moveTo>
                  <a:lnTo>
                    <a:pt x="2130898" y="624296"/>
                  </a:lnTo>
                  <a:lnTo>
                    <a:pt x="2557078" y="879765"/>
                  </a:lnTo>
                  <a:lnTo>
                    <a:pt x="2983257" y="1306278"/>
                  </a:lnTo>
                  <a:lnTo>
                    <a:pt x="3196347" y="0"/>
                  </a:lnTo>
                  <a:lnTo>
                    <a:pt x="7031965" y="32209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797235"/>
                  </a:moveTo>
                  <a:lnTo>
                    <a:pt x="2130898" y="1955816"/>
                  </a:lnTo>
                  <a:lnTo>
                    <a:pt x="2557078" y="1641150"/>
                  </a:lnTo>
                  <a:lnTo>
                    <a:pt x="2983257" y="554993"/>
                  </a:lnTo>
                  <a:lnTo>
                    <a:pt x="3196347" y="0"/>
                  </a:lnTo>
                  <a:lnTo>
                    <a:pt x="3622527" y="1907899"/>
                  </a:lnTo>
                  <a:lnTo>
                    <a:pt x="4048707" y="2402474"/>
                  </a:lnTo>
                  <a:lnTo>
                    <a:pt x="4474886" y="2364842"/>
                  </a:lnTo>
                  <a:lnTo>
                    <a:pt x="4901066" y="2335957"/>
                  </a:lnTo>
                  <a:lnTo>
                    <a:pt x="5327246" y="2345325"/>
                  </a:lnTo>
                  <a:lnTo>
                    <a:pt x="7031965" y="23197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715638" y="25401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846536" y="26987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272716" y="23841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98896" y="12979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91198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38165" y="26508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6434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90525" y="31077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16704" y="30789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042884" y="30882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47603" y="3062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1295" y="26076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62194" y="23410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88373" y="2596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14553" y="30230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27643" y="17167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63260" y="20388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24535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29006" y="26121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55186" y="22974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1366" y="121126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9445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20635" y="25642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4681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72994" y="30211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99174" y="29922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25354" y="30016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0073" y="2977717"/>
              <a:ext cx="156679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-74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546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597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0063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23890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6041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8192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3495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1553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153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20175" y="637365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58075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524151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0175" y="467544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0175" y="41093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5511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655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7604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20175" y="60906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0175" y="552454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20175" y="495847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0175" y="43924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20175" y="382633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4988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6034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081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67440" y="3930440"/>
              <a:ext cx="6945304" cy="1909210"/>
            </a:xfrm>
            <a:custGeom>
              <a:avLst/>
              <a:pathLst>
                <a:path w="6945304" h="1909210">
                  <a:moveTo>
                    <a:pt x="0" y="1315176"/>
                  </a:moveTo>
                  <a:lnTo>
                    <a:pt x="2104637" y="176927"/>
                  </a:lnTo>
                  <a:lnTo>
                    <a:pt x="2525565" y="1909210"/>
                  </a:lnTo>
                  <a:lnTo>
                    <a:pt x="2946492" y="505366"/>
                  </a:lnTo>
                  <a:lnTo>
                    <a:pt x="3156956" y="0"/>
                  </a:lnTo>
                  <a:lnTo>
                    <a:pt x="6945304" y="181109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67440" y="4745914"/>
              <a:ext cx="6945304" cy="1587000"/>
            </a:xfrm>
            <a:custGeom>
              <a:avLst/>
              <a:pathLst>
                <a:path w="6945304" h="1587000">
                  <a:moveTo>
                    <a:pt x="0" y="823172"/>
                  </a:moveTo>
                  <a:lnTo>
                    <a:pt x="2104637" y="1587000"/>
                  </a:lnTo>
                  <a:lnTo>
                    <a:pt x="2525565" y="956007"/>
                  </a:lnTo>
                  <a:lnTo>
                    <a:pt x="2946492" y="419537"/>
                  </a:lnTo>
                  <a:lnTo>
                    <a:pt x="3156956" y="761446"/>
                  </a:lnTo>
                  <a:lnTo>
                    <a:pt x="3577884" y="0"/>
                  </a:lnTo>
                  <a:lnTo>
                    <a:pt x="3998811" y="323519"/>
                  </a:lnTo>
                  <a:lnTo>
                    <a:pt x="4419739" y="116523"/>
                  </a:lnTo>
                  <a:lnTo>
                    <a:pt x="4840667" y="591135"/>
                  </a:lnTo>
                  <a:lnTo>
                    <a:pt x="5261594" y="116064"/>
                  </a:lnTo>
                  <a:lnTo>
                    <a:pt x="6945304" y="119163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06631" y="54988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91126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332196" y="5631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753124" y="50952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963588" y="54371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384515" y="4675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05443" y="49992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226370" y="47922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47298" y="5266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068226" y="47917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751936" y="5867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822288" y="52004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26926" y="40622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347854" y="57944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68781" y="43906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7924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767593" y="5696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758956" y="54122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893739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314666" y="55450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735594" y="500856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946058" y="53505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366985" y="45890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87913" y="49125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208840" y="47055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629768" y="51802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50695" y="4705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34406" y="5782354"/>
              <a:ext cx="156679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-74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36034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8139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02183" y="604892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02183" y="548285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02183" y="491815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0028" y="435071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0028" y="37846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41806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7239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64595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75059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2" name="pt13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4148569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MIF008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13857" y="4366988"/>
              <a:ext cx="39754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TSF048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7" name="pt13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88654" y="225183"/>
              <a:ext cx="316669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Queen:Rapid_Conc:Corona:Amobo:QEE:18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312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6246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936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759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171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583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99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407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44685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67806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90927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053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465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87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9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701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813167"/>
              <a:ext cx="6974191" cy="2376174"/>
            </a:xfrm>
            <a:custGeom>
              <a:avLst/>
              <a:pathLst>
                <a:path w="6974191" h="2376174">
                  <a:moveTo>
                    <a:pt x="0" y="2207347"/>
                  </a:moveTo>
                  <a:lnTo>
                    <a:pt x="804714" y="2349108"/>
                  </a:lnTo>
                  <a:lnTo>
                    <a:pt x="1609428" y="2269846"/>
                  </a:lnTo>
                  <a:lnTo>
                    <a:pt x="3218857" y="0"/>
                  </a:lnTo>
                  <a:lnTo>
                    <a:pt x="3487095" y="2149973"/>
                  </a:lnTo>
                  <a:lnTo>
                    <a:pt x="3755333" y="1959840"/>
                  </a:lnTo>
                  <a:lnTo>
                    <a:pt x="4291810" y="2070594"/>
                  </a:lnTo>
                  <a:lnTo>
                    <a:pt x="4828286" y="1956218"/>
                  </a:lnTo>
                  <a:lnTo>
                    <a:pt x="5364762" y="2365726"/>
                  </a:lnTo>
                  <a:lnTo>
                    <a:pt x="5901239" y="2369306"/>
                  </a:lnTo>
                  <a:lnTo>
                    <a:pt x="6437715" y="2370554"/>
                  </a:lnTo>
                  <a:lnTo>
                    <a:pt x="6974191" y="23761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7109" y="3099455"/>
              <a:ext cx="6974191" cy="116186"/>
            </a:xfrm>
            <a:custGeom>
              <a:avLst/>
              <a:pathLst>
                <a:path w="6974191" h="116186">
                  <a:moveTo>
                    <a:pt x="0" y="0"/>
                  </a:moveTo>
                  <a:lnTo>
                    <a:pt x="804714" y="2663"/>
                  </a:lnTo>
                  <a:lnTo>
                    <a:pt x="1609428" y="61734"/>
                  </a:lnTo>
                  <a:lnTo>
                    <a:pt x="3487095" y="116186"/>
                  </a:lnTo>
                  <a:lnTo>
                    <a:pt x="6974191" y="5481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1957" y="29753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596672" y="31171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01386" y="30378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1081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79053" y="29179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547291" y="27278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83768" y="28386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20244" y="27242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56720" y="31337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693196" y="31373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229673" y="31385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766149" y="31441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6300" y="30292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581014" y="30319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385729" y="30909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26339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50492" y="30840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28625" y="28636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533339" y="30054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38054" y="29261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47483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15721" y="28063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14104" y="26161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50580" y="27269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87056" y="26125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23532" y="302200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660009" y="30256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96485" y="30268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32961" y="30325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3787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559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9303" y="24051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9303" y="163637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9303" y="8675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2458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96852" y="3398123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75665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97842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0795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1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8400" y="58964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8400" y="50235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8400" y="415055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759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1171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4583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995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407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88400" y="545997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88400" y="458702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1053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4465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7877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1289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4701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37109" y="3930440"/>
              <a:ext cx="6974191" cy="2371215"/>
            </a:xfrm>
            <a:custGeom>
              <a:avLst/>
              <a:pathLst>
                <a:path w="6974191" h="2371215">
                  <a:moveTo>
                    <a:pt x="0" y="2060208"/>
                  </a:moveTo>
                  <a:lnTo>
                    <a:pt x="804714" y="2371215"/>
                  </a:lnTo>
                  <a:lnTo>
                    <a:pt x="1609428" y="2307073"/>
                  </a:lnTo>
                  <a:lnTo>
                    <a:pt x="3218857" y="0"/>
                  </a:lnTo>
                  <a:lnTo>
                    <a:pt x="3487095" y="2059079"/>
                  </a:lnTo>
                  <a:lnTo>
                    <a:pt x="3755333" y="2177390"/>
                  </a:lnTo>
                  <a:lnTo>
                    <a:pt x="4291810" y="2325569"/>
                  </a:lnTo>
                  <a:lnTo>
                    <a:pt x="4828286" y="2151017"/>
                  </a:lnTo>
                  <a:lnTo>
                    <a:pt x="5364762" y="2140641"/>
                  </a:lnTo>
                  <a:lnTo>
                    <a:pt x="5901239" y="2155232"/>
                  </a:lnTo>
                  <a:lnTo>
                    <a:pt x="6437715" y="2263682"/>
                  </a:lnTo>
                  <a:lnTo>
                    <a:pt x="6974191" y="22098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37109" y="6181551"/>
              <a:ext cx="6974191" cy="151363"/>
            </a:xfrm>
            <a:custGeom>
              <a:avLst/>
              <a:pathLst>
                <a:path w="6974191" h="151363">
                  <a:moveTo>
                    <a:pt x="0" y="42520"/>
                  </a:moveTo>
                  <a:lnTo>
                    <a:pt x="804714" y="0"/>
                  </a:lnTo>
                  <a:lnTo>
                    <a:pt x="1609428" y="78306"/>
                  </a:lnTo>
                  <a:lnTo>
                    <a:pt x="3487095" y="151363"/>
                  </a:lnTo>
                  <a:lnTo>
                    <a:pt x="6974191" y="3252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91957" y="59454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596672" y="62565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401386" y="61923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1081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279053" y="59443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547291" y="60626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83768" y="62108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20244" y="60363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56720" y="60259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693196" y="60405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229673" y="61489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66149" y="60951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76300" y="61538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581014" y="6111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385729" y="6189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6339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750492" y="61438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728625" y="583375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533339" y="61448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38054" y="60806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47483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215721" y="58326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4104" y="59509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050580" y="60991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587056" y="59246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123532" y="591419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660009" y="592883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96485" y="60372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732961" y="59834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37877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0559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01458" y="54182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9303" y="45453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02458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96852" y="6515396"/>
              <a:ext cx="99372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5665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97842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40795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4914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0" name="pt140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ABF002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513857" y="4366933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GOF025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5" name="pt14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6025" y="223248"/>
              <a:ext cx="29719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Sub:Rapid_Conc:Asahi:Tinbergen:NA:22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791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47776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9764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4750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97372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34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275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201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127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32297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72843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22709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7257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122439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400" y="7230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312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4238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164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3070003"/>
              <a:ext cx="6974191" cy="93430"/>
            </a:xfrm>
            <a:custGeom>
              <a:avLst/>
              <a:pathLst>
                <a:path w="6974191" h="93430">
                  <a:moveTo>
                    <a:pt x="0" y="93430"/>
                  </a:moveTo>
                  <a:lnTo>
                    <a:pt x="2789676" y="78710"/>
                  </a:lnTo>
                  <a:lnTo>
                    <a:pt x="3188201" y="87955"/>
                  </a:lnTo>
                  <a:lnTo>
                    <a:pt x="3785989" y="0"/>
                  </a:lnTo>
                  <a:lnTo>
                    <a:pt x="6974191" y="101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107902"/>
                  </a:moveTo>
                  <a:lnTo>
                    <a:pt x="2789676" y="1700147"/>
                  </a:lnTo>
                  <a:lnTo>
                    <a:pt x="3188201" y="2012312"/>
                  </a:lnTo>
                  <a:lnTo>
                    <a:pt x="3785989" y="0"/>
                  </a:lnTo>
                  <a:lnTo>
                    <a:pt x="4184514" y="1937019"/>
                  </a:lnTo>
                  <a:lnTo>
                    <a:pt x="4583040" y="1667619"/>
                  </a:lnTo>
                  <a:lnTo>
                    <a:pt x="4981565" y="2336166"/>
                  </a:lnTo>
                  <a:lnTo>
                    <a:pt x="5380090" y="2399765"/>
                  </a:lnTo>
                  <a:lnTo>
                    <a:pt x="5778615" y="2395811"/>
                  </a:lnTo>
                  <a:lnTo>
                    <a:pt x="6177141" y="2402474"/>
                  </a:lnTo>
                  <a:lnTo>
                    <a:pt x="6575666" y="2373353"/>
                  </a:lnTo>
                  <a:lnTo>
                    <a:pt x="6974191" y="237236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76300" y="28508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65977" y="24430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964502" y="27552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56229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60815" y="26799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59340" y="2410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757865" y="30791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56391" y="3142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554916" y="31387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95344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351966" y="31163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750492" y="31153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1957" y="31182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81634" y="31035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80159" y="3112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77947" y="30248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766149" y="3034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28625" y="27642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18302" y="23564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916827" y="266864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44759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43285" y="25933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41810" y="232389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740335" y="29924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138860" y="30560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37386" y="3052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935911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34436" y="302963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32961" y="30286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44238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238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63614" y="318809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1458" y="26867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9303" y="21853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9303" y="16840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9303" y="1182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9303" y="6813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504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9275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543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24849" y="60412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51547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42682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3791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3883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3974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4065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24849" y="55979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24849" y="47114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24849" y="38249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837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40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76447" y="5995637"/>
              <a:ext cx="7031965" cy="337277"/>
            </a:xfrm>
            <a:custGeom>
              <a:avLst/>
              <a:pathLst>
                <a:path w="7031965" h="337277">
                  <a:moveTo>
                    <a:pt x="0" y="288782"/>
                  </a:moveTo>
                  <a:lnTo>
                    <a:pt x="2812786" y="146144"/>
                  </a:lnTo>
                  <a:lnTo>
                    <a:pt x="3214612" y="337277"/>
                  </a:lnTo>
                  <a:lnTo>
                    <a:pt x="3817352" y="0"/>
                  </a:lnTo>
                  <a:lnTo>
                    <a:pt x="7031965" y="14868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76447" y="3930440"/>
              <a:ext cx="7031965" cy="2350095"/>
            </a:xfrm>
            <a:custGeom>
              <a:avLst/>
              <a:pathLst>
                <a:path w="7031965" h="2350095">
                  <a:moveTo>
                    <a:pt x="0" y="2350095"/>
                  </a:moveTo>
                  <a:lnTo>
                    <a:pt x="2812786" y="1859092"/>
                  </a:lnTo>
                  <a:lnTo>
                    <a:pt x="3214612" y="2184227"/>
                  </a:lnTo>
                  <a:lnTo>
                    <a:pt x="3817352" y="0"/>
                  </a:lnTo>
                  <a:lnTo>
                    <a:pt x="4219179" y="2083748"/>
                  </a:lnTo>
                  <a:lnTo>
                    <a:pt x="4621005" y="1793224"/>
                  </a:lnTo>
                  <a:lnTo>
                    <a:pt x="5022832" y="1630443"/>
                  </a:lnTo>
                  <a:lnTo>
                    <a:pt x="5424658" y="1622416"/>
                  </a:lnTo>
                  <a:lnTo>
                    <a:pt x="5826485" y="2128787"/>
                  </a:lnTo>
                  <a:lnTo>
                    <a:pt x="6228311" y="2229398"/>
                  </a:lnTo>
                  <a:lnTo>
                    <a:pt x="6630138" y="1396020"/>
                  </a:lnTo>
                  <a:lnTo>
                    <a:pt x="7031965" y="20419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15638" y="62103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528424" y="57193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930250" y="60444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53299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934817" y="59439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336643" y="5653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738470" y="54906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0297" y="5482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542123" y="59890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943950" y="60896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345776" y="52562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747603" y="59022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31295" y="62392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44081" y="60966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4590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48648" y="59504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63260" y="6099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667963" y="61236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480749" y="56326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882575" y="59578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15460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917287" y="58573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319113" y="556677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720940" y="54040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122766" y="53960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24593" y="59023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26420" y="60030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328246" y="516957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30073" y="58155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300063" y="55577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7908" y="46697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7908" y="37832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0298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618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3398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4148569"/>
              <a:ext cx="3540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TIF039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5" name="pt13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60836" y="225183"/>
              <a:ext cx="302232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Sub:Rapid_Conc:BlueMoon:Watson:NA:6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60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298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435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573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24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606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591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729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8866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2004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900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583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265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3947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1895621"/>
              <a:ext cx="7031965" cy="1320021"/>
            </a:xfrm>
            <a:custGeom>
              <a:avLst/>
              <a:pathLst>
                <a:path w="7031965" h="1320021">
                  <a:moveTo>
                    <a:pt x="0" y="205127"/>
                  </a:moveTo>
                  <a:lnTo>
                    <a:pt x="1447757" y="488425"/>
                  </a:lnTo>
                  <a:lnTo>
                    <a:pt x="1861402" y="179211"/>
                  </a:lnTo>
                  <a:lnTo>
                    <a:pt x="2688692" y="37089"/>
                  </a:lnTo>
                  <a:lnTo>
                    <a:pt x="2895515" y="0"/>
                  </a:lnTo>
                  <a:lnTo>
                    <a:pt x="3102337" y="180352"/>
                  </a:lnTo>
                  <a:lnTo>
                    <a:pt x="3515982" y="113383"/>
                  </a:lnTo>
                  <a:lnTo>
                    <a:pt x="3929627" y="1307095"/>
                  </a:lnTo>
                  <a:lnTo>
                    <a:pt x="4550095" y="1309755"/>
                  </a:lnTo>
                  <a:lnTo>
                    <a:pt x="4963740" y="1320021"/>
                  </a:lnTo>
                  <a:lnTo>
                    <a:pt x="5584207" y="1248913"/>
                  </a:lnTo>
                  <a:lnTo>
                    <a:pt x="7031965" y="120970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3515982" cy="1586526"/>
            </a:xfrm>
            <a:custGeom>
              <a:avLst/>
              <a:pathLst>
                <a:path w="3515982" h="1586526">
                  <a:moveTo>
                    <a:pt x="0" y="1532707"/>
                  </a:moveTo>
                  <a:lnTo>
                    <a:pt x="1447757" y="1586526"/>
                  </a:lnTo>
                  <a:lnTo>
                    <a:pt x="1861402" y="794083"/>
                  </a:lnTo>
                  <a:lnTo>
                    <a:pt x="2688692" y="493532"/>
                  </a:lnTo>
                  <a:lnTo>
                    <a:pt x="3102337" y="1383112"/>
                  </a:lnTo>
                  <a:lnTo>
                    <a:pt x="35159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20555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179053" y="23388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92698" y="20296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419988" y="18875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26810" y="18504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33633" y="20308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47278" y="19638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60923" y="31575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81390" y="31602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9503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15503" y="30993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763260" y="3060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5638" y="22756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163395" y="23294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577040" y="15370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404330" y="12364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817975" y="2126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23162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67963" y="19439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15720" y="22271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29365" y="19179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386800" y="17758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3623" y="17387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00445" y="19191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14090" y="185211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627735" y="30458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48203" y="30485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61848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282315" y="298764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730073" y="29484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32583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878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00063" y="32174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25312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8449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11587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093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22723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6438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3261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424849" y="62053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52706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43360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242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924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606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7380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48033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38686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1900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2583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26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3947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47" y="5437902"/>
              <a:ext cx="7031965" cy="895012"/>
            </a:xfrm>
            <a:custGeom>
              <a:avLst/>
              <a:pathLst>
                <a:path w="7031965" h="895012">
                  <a:moveTo>
                    <a:pt x="0" y="431406"/>
                  </a:moveTo>
                  <a:lnTo>
                    <a:pt x="1447757" y="738322"/>
                  </a:lnTo>
                  <a:lnTo>
                    <a:pt x="1861402" y="597176"/>
                  </a:lnTo>
                  <a:lnTo>
                    <a:pt x="2688692" y="225494"/>
                  </a:lnTo>
                  <a:lnTo>
                    <a:pt x="2895515" y="698022"/>
                  </a:lnTo>
                  <a:lnTo>
                    <a:pt x="3102337" y="695759"/>
                  </a:lnTo>
                  <a:lnTo>
                    <a:pt x="3515982" y="506551"/>
                  </a:lnTo>
                  <a:lnTo>
                    <a:pt x="3929627" y="895012"/>
                  </a:lnTo>
                  <a:lnTo>
                    <a:pt x="4550095" y="388803"/>
                  </a:lnTo>
                  <a:lnTo>
                    <a:pt x="4963740" y="548079"/>
                  </a:lnTo>
                  <a:lnTo>
                    <a:pt x="5584207" y="120581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47" y="3930440"/>
              <a:ext cx="3515982" cy="1810572"/>
            </a:xfrm>
            <a:custGeom>
              <a:avLst/>
              <a:pathLst>
                <a:path w="3515982" h="1810572">
                  <a:moveTo>
                    <a:pt x="0" y="1270236"/>
                  </a:moveTo>
                  <a:lnTo>
                    <a:pt x="1447757" y="1810572"/>
                  </a:lnTo>
                  <a:lnTo>
                    <a:pt x="1861402" y="1758019"/>
                  </a:lnTo>
                  <a:lnTo>
                    <a:pt x="2688692" y="78271"/>
                  </a:lnTo>
                  <a:lnTo>
                    <a:pt x="3102337" y="0"/>
                  </a:lnTo>
                  <a:lnTo>
                    <a:pt x="3515982" y="27546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31295" y="58241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9053" y="61310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92698" y="5989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19988" y="56182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26810" y="60907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33633" y="60885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47278" y="58993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66092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281390" y="57815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695035" y="59408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15503" y="55133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763260" y="5392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15638" y="51304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163395" y="56707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577040" y="56182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404330" y="3938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1797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231620" y="41356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667963" y="57124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115720" y="60193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529365" y="58782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386800" y="55065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593623" y="59790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800445" y="59768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214090" y="578756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27735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248203" y="56698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661848" y="58291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282315" y="540159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730073" y="52810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2583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878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237908" y="569633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7908" y="476166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7908" y="382693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10932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2723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26438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33261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4148569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4" name="pt13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01081" y="225183"/>
              <a:ext cx="314183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Sub:Rapid_Conc:Delirium:PlakaPlaka:NA:8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45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190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636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081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995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039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3022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468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913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3358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973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061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012335"/>
                  </a:moveTo>
                  <a:lnTo>
                    <a:pt x="1823102" y="0"/>
                  </a:lnTo>
                  <a:lnTo>
                    <a:pt x="2343988" y="400106"/>
                  </a:lnTo>
                  <a:lnTo>
                    <a:pt x="3385760" y="1124071"/>
                  </a:lnTo>
                  <a:lnTo>
                    <a:pt x="3646204" y="1450001"/>
                  </a:lnTo>
                  <a:lnTo>
                    <a:pt x="3906647" y="1310934"/>
                  </a:lnTo>
                  <a:lnTo>
                    <a:pt x="4427533" y="1596315"/>
                  </a:lnTo>
                  <a:lnTo>
                    <a:pt x="4948419" y="1199197"/>
                  </a:lnTo>
                  <a:lnTo>
                    <a:pt x="5729749" y="2402474"/>
                  </a:lnTo>
                  <a:lnTo>
                    <a:pt x="6250635" y="2336896"/>
                  </a:lnTo>
                  <a:lnTo>
                    <a:pt x="7031965" y="23750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1864442"/>
              <a:ext cx="7031965" cy="1235827"/>
            </a:xfrm>
            <a:custGeom>
              <a:avLst/>
              <a:pathLst>
                <a:path w="7031965" h="1235827">
                  <a:moveTo>
                    <a:pt x="0" y="0"/>
                  </a:moveTo>
                  <a:lnTo>
                    <a:pt x="1823102" y="149156"/>
                  </a:lnTo>
                  <a:lnTo>
                    <a:pt x="2343988" y="658081"/>
                  </a:lnTo>
                  <a:lnTo>
                    <a:pt x="3385760" y="1235827"/>
                  </a:lnTo>
                  <a:lnTo>
                    <a:pt x="3646204" y="715662"/>
                  </a:lnTo>
                  <a:lnTo>
                    <a:pt x="7031965" y="39844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17803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5439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75284" y="11681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117056" y="18920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77499" y="2218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37943" y="20789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58829" y="23643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79715" y="19672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6104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81931" y="31049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31430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5638" y="17942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538740" y="19433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059626" y="24523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101399" y="30300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361842" y="25098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47603" y="21926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166998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9106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11951" y="10563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83869" y="17804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44312" y="21063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04755" y="19672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25641" y="22526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646527" y="185547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27857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48743" y="29932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0073" y="30314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1622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0063" y="326058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260506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9496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2941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1656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068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44404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24849" y="61655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56527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51399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46271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41144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599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2039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64219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9091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3963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48835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43708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4849" y="38580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2973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901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061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47" y="4534430"/>
              <a:ext cx="7031965" cy="1476997"/>
            </a:xfrm>
            <a:custGeom>
              <a:avLst/>
              <a:pathLst>
                <a:path w="7031965" h="1476997">
                  <a:moveTo>
                    <a:pt x="0" y="891668"/>
                  </a:moveTo>
                  <a:lnTo>
                    <a:pt x="1823102" y="1476997"/>
                  </a:lnTo>
                  <a:lnTo>
                    <a:pt x="2343988" y="647622"/>
                  </a:lnTo>
                  <a:lnTo>
                    <a:pt x="3385760" y="1107624"/>
                  </a:lnTo>
                  <a:lnTo>
                    <a:pt x="3646204" y="533452"/>
                  </a:lnTo>
                  <a:lnTo>
                    <a:pt x="3906647" y="185942"/>
                  </a:lnTo>
                  <a:lnTo>
                    <a:pt x="4427533" y="159046"/>
                  </a:lnTo>
                  <a:lnTo>
                    <a:pt x="4948419" y="910954"/>
                  </a:lnTo>
                  <a:lnTo>
                    <a:pt x="5729749" y="0"/>
                  </a:lnTo>
                  <a:lnTo>
                    <a:pt x="6250635" y="353840"/>
                  </a:lnTo>
                  <a:lnTo>
                    <a:pt x="7031965" y="2421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402474"/>
                  </a:moveTo>
                  <a:lnTo>
                    <a:pt x="1823102" y="1117288"/>
                  </a:lnTo>
                  <a:lnTo>
                    <a:pt x="2343988" y="2020796"/>
                  </a:lnTo>
                  <a:lnTo>
                    <a:pt x="3385760" y="1791355"/>
                  </a:lnTo>
                  <a:lnTo>
                    <a:pt x="3646204" y="0"/>
                  </a:lnTo>
                  <a:lnTo>
                    <a:pt x="7031965" y="185610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31295" y="53809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54397" y="59662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75284" y="51369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17056" y="5596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77499" y="50227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637943" y="46752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58829" y="46483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79715" y="54002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61045" y="44892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81931" y="48431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763260" y="45134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1563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38740" y="49775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59626" y="5881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101399" y="56515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6184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747603" y="57163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667963" y="527058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491065" y="585458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011951" y="502516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83869" y="54852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344312" y="49110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604755" y="456353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25641" y="453663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646527" y="528849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427857" y="43775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948743" y="47314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30073" y="44018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3901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622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00063" y="638191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00063" y="58674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00063" y="53546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7908" y="4841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7908" y="433048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7908" y="381770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21656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87068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44404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PPF007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13857" y="436802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4" name="pt13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17440" y="223248"/>
              <a:ext cx="270911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Sub:Rapid_Conc:DjuDju:Milou:NA:15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823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17199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46167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75136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78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412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546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3746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52715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81683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10652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71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84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79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3012258"/>
              <a:ext cx="6974191" cy="188964"/>
            </a:xfrm>
            <a:custGeom>
              <a:avLst/>
              <a:pathLst>
                <a:path w="6974191" h="188964">
                  <a:moveTo>
                    <a:pt x="0" y="178212"/>
                  </a:moveTo>
                  <a:lnTo>
                    <a:pt x="2113391" y="124819"/>
                  </a:lnTo>
                  <a:lnTo>
                    <a:pt x="2536069" y="0"/>
                  </a:lnTo>
                  <a:lnTo>
                    <a:pt x="2958747" y="17457"/>
                  </a:lnTo>
                  <a:lnTo>
                    <a:pt x="3170087" y="54069"/>
                  </a:lnTo>
                  <a:lnTo>
                    <a:pt x="6974191" y="18896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5283478" cy="2402474"/>
            </a:xfrm>
            <a:custGeom>
              <a:avLst/>
              <a:pathLst>
                <a:path w="5283478" h="2402474">
                  <a:moveTo>
                    <a:pt x="0" y="1956087"/>
                  </a:moveTo>
                  <a:lnTo>
                    <a:pt x="2113391" y="1578686"/>
                  </a:lnTo>
                  <a:lnTo>
                    <a:pt x="2536069" y="1714265"/>
                  </a:lnTo>
                  <a:lnTo>
                    <a:pt x="2958747" y="1219769"/>
                  </a:lnTo>
                  <a:lnTo>
                    <a:pt x="3170087" y="1238178"/>
                  </a:lnTo>
                  <a:lnTo>
                    <a:pt x="3592765" y="0"/>
                  </a:lnTo>
                  <a:lnTo>
                    <a:pt x="4015443" y="2396092"/>
                  </a:lnTo>
                  <a:lnTo>
                    <a:pt x="4438121" y="2402474"/>
                  </a:lnTo>
                  <a:lnTo>
                    <a:pt x="4860800" y="2389150"/>
                  </a:lnTo>
                  <a:lnTo>
                    <a:pt x="5283478" y="237192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76300" y="26990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889691" y="23216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312370" y="24572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735048" y="19627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946387" y="19811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36906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91744" y="3139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1442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37100" y="31321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059778" y="31148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1957" y="31453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05349" y="3091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28027" y="29671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50705" y="29845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62044" y="30211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66149" y="3156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28625" y="26123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42016" y="22349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64695" y="23705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17518" y="18760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28857" y="18945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5153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74213" y="30524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96892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19570" y="30454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42248" y="30282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84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95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63614" y="31957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9303" y="24854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9303" y="17751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9303" y="106477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9036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5344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63575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7491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520175" y="602984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0175" y="54236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48175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421139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511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655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7604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20175" y="572676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20175" y="51206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0175" y="451446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20175" y="390831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4988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34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081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67440" y="5455182"/>
              <a:ext cx="6945304" cy="877732"/>
            </a:xfrm>
            <a:custGeom>
              <a:avLst/>
              <a:pathLst>
                <a:path w="6945304" h="877732">
                  <a:moveTo>
                    <a:pt x="0" y="399440"/>
                  </a:moveTo>
                  <a:lnTo>
                    <a:pt x="2104637" y="273920"/>
                  </a:lnTo>
                  <a:lnTo>
                    <a:pt x="2525565" y="0"/>
                  </a:lnTo>
                  <a:lnTo>
                    <a:pt x="2946492" y="877732"/>
                  </a:lnTo>
                  <a:lnTo>
                    <a:pt x="3156956" y="40973"/>
                  </a:lnTo>
                  <a:lnTo>
                    <a:pt x="6945304" y="27416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7440" y="3930440"/>
              <a:ext cx="5261594" cy="2402474"/>
            </a:xfrm>
            <a:custGeom>
              <a:avLst/>
              <a:pathLst>
                <a:path w="5261594" h="2402474">
                  <a:moveTo>
                    <a:pt x="0" y="1672092"/>
                  </a:moveTo>
                  <a:lnTo>
                    <a:pt x="2104637" y="1290521"/>
                  </a:lnTo>
                  <a:lnTo>
                    <a:pt x="2525565" y="1499872"/>
                  </a:lnTo>
                  <a:lnTo>
                    <a:pt x="2946492" y="1229430"/>
                  </a:lnTo>
                  <a:lnTo>
                    <a:pt x="3156956" y="2402474"/>
                  </a:lnTo>
                  <a:lnTo>
                    <a:pt x="3577884" y="0"/>
                  </a:lnTo>
                  <a:lnTo>
                    <a:pt x="3998811" y="249967"/>
                  </a:lnTo>
                  <a:lnTo>
                    <a:pt x="4419739" y="1509541"/>
                  </a:lnTo>
                  <a:lnTo>
                    <a:pt x="4840667" y="1295298"/>
                  </a:lnTo>
                  <a:lnTo>
                    <a:pt x="5261594" y="4588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06631" y="55323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911269" y="51507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332196" y="53600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753124" y="50896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96358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38451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805443" y="41101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226370" y="53697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647298" y="51555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068226" y="43190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822288" y="58094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26926" y="56839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47854" y="54100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6878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79245" y="5451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767593" y="56841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758956" y="54456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863594" y="506407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284521" y="52734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35594" y="50030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6058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366985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87913" y="40235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208840" y="52831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629768" y="50689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050695" y="42324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36034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8139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02183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02183" y="568507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02183" y="507892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02183" y="4474140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0028" y="386662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41806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57239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64595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5059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6" name="pt12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4148569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4368025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5046" y="223248"/>
              <a:ext cx="351390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Sub:Rapid_Conc:Featherstone:Tinbergen:NA:23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7805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8889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974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91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883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974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065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263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3347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4432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837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0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838170"/>
                  </a:moveTo>
                  <a:lnTo>
                    <a:pt x="2812786" y="1162701"/>
                  </a:lnTo>
                  <a:lnTo>
                    <a:pt x="3214612" y="1452580"/>
                  </a:lnTo>
                  <a:lnTo>
                    <a:pt x="3817352" y="70404"/>
                  </a:lnTo>
                  <a:lnTo>
                    <a:pt x="4219179" y="572308"/>
                  </a:lnTo>
                  <a:lnTo>
                    <a:pt x="4621005" y="0"/>
                  </a:lnTo>
                  <a:lnTo>
                    <a:pt x="5022832" y="2393310"/>
                  </a:lnTo>
                  <a:lnTo>
                    <a:pt x="5424658" y="2402474"/>
                  </a:lnTo>
                  <a:lnTo>
                    <a:pt x="5826485" y="2387577"/>
                  </a:lnTo>
                  <a:lnTo>
                    <a:pt x="6228311" y="2352227"/>
                  </a:lnTo>
                  <a:lnTo>
                    <a:pt x="6630138" y="2365937"/>
                  </a:lnTo>
                  <a:lnTo>
                    <a:pt x="7031965" y="234514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2914159"/>
              <a:ext cx="4621005" cy="225148"/>
            </a:xfrm>
            <a:custGeom>
              <a:avLst/>
              <a:pathLst>
                <a:path w="4621005" h="225148">
                  <a:moveTo>
                    <a:pt x="0" y="177455"/>
                  </a:moveTo>
                  <a:lnTo>
                    <a:pt x="2812786" y="214662"/>
                  </a:lnTo>
                  <a:lnTo>
                    <a:pt x="3214612" y="225148"/>
                  </a:lnTo>
                  <a:lnTo>
                    <a:pt x="3817352" y="0"/>
                  </a:lnTo>
                  <a:lnTo>
                    <a:pt x="4219179" y="57420"/>
                  </a:lnTo>
                  <a:lnTo>
                    <a:pt x="4621005" y="9279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31295" y="26061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544081" y="19307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45908" y="22205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548648" y="8384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50474" y="13403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5230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54127" y="31613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5595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557781" y="31555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59607" y="31202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361434" y="31339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31131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5638" y="30213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28424" y="30586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930250" y="30690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32990" y="28439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934817" y="29013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36643" y="29367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24945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80749" y="18190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12720" y="21089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15460" y="7267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17287" y="12286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1911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20940" y="30496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2276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524593" y="30439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26420" y="30085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28246" y="30222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30073" y="300147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392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19653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00063" y="31846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22930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4015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0298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36180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3398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24849" y="59843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50608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41373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3791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3883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974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4065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4849" y="64461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55226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45990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3837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0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210891"/>
                  </a:moveTo>
                  <a:lnTo>
                    <a:pt x="2812786" y="1737978"/>
                  </a:lnTo>
                  <a:lnTo>
                    <a:pt x="3214612" y="2163765"/>
                  </a:lnTo>
                  <a:lnTo>
                    <a:pt x="3817352" y="1468658"/>
                  </a:lnTo>
                  <a:lnTo>
                    <a:pt x="4219179" y="1450265"/>
                  </a:lnTo>
                  <a:lnTo>
                    <a:pt x="4621005" y="0"/>
                  </a:lnTo>
                  <a:lnTo>
                    <a:pt x="5022832" y="833781"/>
                  </a:lnTo>
                  <a:lnTo>
                    <a:pt x="5424658" y="2264465"/>
                  </a:lnTo>
                  <a:lnTo>
                    <a:pt x="5826485" y="2011334"/>
                  </a:lnTo>
                  <a:lnTo>
                    <a:pt x="6228311" y="2257456"/>
                  </a:lnTo>
                  <a:lnTo>
                    <a:pt x="6630138" y="2402474"/>
                  </a:lnTo>
                  <a:lnTo>
                    <a:pt x="7031965" y="229617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76447" y="6126251"/>
              <a:ext cx="4621005" cy="179022"/>
            </a:xfrm>
            <a:custGeom>
              <a:avLst/>
              <a:pathLst>
                <a:path w="4621005" h="179022">
                  <a:moveTo>
                    <a:pt x="0" y="130945"/>
                  </a:moveTo>
                  <a:lnTo>
                    <a:pt x="2812786" y="179022"/>
                  </a:lnTo>
                  <a:lnTo>
                    <a:pt x="3214612" y="113335"/>
                  </a:lnTo>
                  <a:lnTo>
                    <a:pt x="3817352" y="0"/>
                  </a:lnTo>
                  <a:lnTo>
                    <a:pt x="4219179" y="62118"/>
                  </a:lnTo>
                  <a:lnTo>
                    <a:pt x="4621005" y="11843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31295" y="60961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544081" y="56232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945908" y="60490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548648" y="53539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50474" y="53355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35230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54127" y="4719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55954" y="61497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57781" y="58966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59607" y="61427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36143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3260" y="61814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15638" y="61869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528424" y="62350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930250" y="61693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532990" y="60560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934817" y="61181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36643" y="61744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667963" y="59844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80749" y="55115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912720" y="59373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15460" y="52422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917287" y="52238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31911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720940" y="46073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122766" y="60380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524593" y="57849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926420" y="60310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32824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30073" y="60697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4392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1965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300063" y="640444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54809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45574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0298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3618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3398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4" name="pt12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TIF036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TIF038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9112" y="225183"/>
              <a:ext cx="3225775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Sub:Rapid_Conc:GhostShip:Marabou:NA:19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3966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3860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3755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83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267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703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138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401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3913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3808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83703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114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550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985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421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856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1537981"/>
                  </a:moveTo>
                  <a:lnTo>
                    <a:pt x="523064" y="1451659"/>
                  </a:lnTo>
                  <a:lnTo>
                    <a:pt x="1046128" y="1974400"/>
                  </a:lnTo>
                  <a:lnTo>
                    <a:pt x="2092257" y="165083"/>
                  </a:lnTo>
                  <a:lnTo>
                    <a:pt x="2440967" y="1684288"/>
                  </a:lnTo>
                  <a:lnTo>
                    <a:pt x="2789676" y="0"/>
                  </a:lnTo>
                  <a:lnTo>
                    <a:pt x="3138386" y="2402474"/>
                  </a:lnTo>
                  <a:lnTo>
                    <a:pt x="3487095" y="2376480"/>
                  </a:lnTo>
                  <a:lnTo>
                    <a:pt x="3835805" y="2382743"/>
                  </a:lnTo>
                  <a:lnTo>
                    <a:pt x="4184514" y="2367285"/>
                  </a:lnTo>
                  <a:lnTo>
                    <a:pt x="4533224" y="2389465"/>
                  </a:lnTo>
                  <a:lnTo>
                    <a:pt x="6974191" y="237422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2360943"/>
              <a:ext cx="6974191" cy="689246"/>
            </a:xfrm>
            <a:custGeom>
              <a:avLst/>
              <a:pathLst>
                <a:path w="6974191" h="689246">
                  <a:moveTo>
                    <a:pt x="0" y="269062"/>
                  </a:moveTo>
                  <a:lnTo>
                    <a:pt x="523064" y="536977"/>
                  </a:lnTo>
                  <a:lnTo>
                    <a:pt x="1046128" y="689246"/>
                  </a:lnTo>
                  <a:lnTo>
                    <a:pt x="2440967" y="115206"/>
                  </a:lnTo>
                  <a:lnTo>
                    <a:pt x="2789676" y="0"/>
                  </a:lnTo>
                  <a:lnTo>
                    <a:pt x="3138386" y="687785"/>
                  </a:lnTo>
                  <a:lnTo>
                    <a:pt x="3487095" y="542443"/>
                  </a:lnTo>
                  <a:lnTo>
                    <a:pt x="6974191" y="23083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1957" y="23059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15022" y="22196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838086" y="27424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884215" y="9330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2924" y="24523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58163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3034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79053" y="31444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27763" y="31507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76472" y="31353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25182" y="31574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66149" y="31422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6300" y="25597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299364" y="28277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822429" y="29799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217267" y="24059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565977" y="22907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914686" y="29785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263396" y="28331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750492" y="25215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28625" y="21943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51689" y="210793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74754" y="26307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51027" y="8214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9737" y="23406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48446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89715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245866" y="30328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94575" y="30390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43285" y="30236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91994" y="30457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32961" y="30305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-66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27550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1498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63614" y="319849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1458" y="23974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9303" y="15963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9303" y="7953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93070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2393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3640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7995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23500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24849" y="60497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4098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47699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41300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8312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5892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472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052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24849" y="63697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24849" y="57298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24849" y="50898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4849" y="44499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522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710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682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262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984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76447" y="5207540"/>
              <a:ext cx="7031965" cy="959230"/>
            </a:xfrm>
            <a:custGeom>
              <a:avLst/>
              <a:pathLst>
                <a:path w="7031965" h="959230">
                  <a:moveTo>
                    <a:pt x="0" y="699511"/>
                  </a:moveTo>
                  <a:lnTo>
                    <a:pt x="527397" y="821297"/>
                  </a:lnTo>
                  <a:lnTo>
                    <a:pt x="1054794" y="959230"/>
                  </a:lnTo>
                  <a:lnTo>
                    <a:pt x="2109589" y="191290"/>
                  </a:lnTo>
                  <a:lnTo>
                    <a:pt x="2461187" y="405768"/>
                  </a:lnTo>
                  <a:lnTo>
                    <a:pt x="2812786" y="0"/>
                  </a:lnTo>
                  <a:lnTo>
                    <a:pt x="3164384" y="834328"/>
                  </a:lnTo>
                  <a:lnTo>
                    <a:pt x="3515982" y="639605"/>
                  </a:lnTo>
                  <a:lnTo>
                    <a:pt x="3867580" y="811667"/>
                  </a:lnTo>
                  <a:lnTo>
                    <a:pt x="4219179" y="666451"/>
                  </a:lnTo>
                  <a:lnTo>
                    <a:pt x="4570777" y="650473"/>
                  </a:lnTo>
                  <a:lnTo>
                    <a:pt x="7031965" y="9152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1804576"/>
                  </a:moveTo>
                  <a:lnTo>
                    <a:pt x="527397" y="2206925"/>
                  </a:lnTo>
                  <a:lnTo>
                    <a:pt x="1054794" y="2307569"/>
                  </a:lnTo>
                  <a:lnTo>
                    <a:pt x="2461187" y="720773"/>
                  </a:lnTo>
                  <a:lnTo>
                    <a:pt x="2812786" y="0"/>
                  </a:lnTo>
                  <a:lnTo>
                    <a:pt x="3164384" y="1869489"/>
                  </a:lnTo>
                  <a:lnTo>
                    <a:pt x="3515982" y="1915763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31295" y="58619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258693" y="59836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786090" y="6121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40885" y="53536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92483" y="55681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4081" y="51623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95680" y="59967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47278" y="5801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598876" y="59740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50474" y="58288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302073" y="58128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763260" y="60776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15638" y="56648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243035" y="6067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770433" y="61677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176826" y="45809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528424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880022" y="57297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31620" y="5775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7476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7963" y="57502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195360" y="58719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722758" y="60099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807697" y="52419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159295" y="54564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510894" y="50507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862492" y="58850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214090" y="56903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65688" y="58623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17287" y="57171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68885" y="57011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730073" y="59659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-66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710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11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300063" y="63280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7908" y="56881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7908" y="50481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7908" y="440822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714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7916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40607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1640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22056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1" name="pt14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513857" y="4148514"/>
              <a:ext cx="42237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513857" y="4368025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MBF006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46" name="pt146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2024-08-29T10:28:38Z</dcterms:modified>
  <cp:category/>
</cp:coreProperties>
</file>