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09788" y="223248"/>
              <a:ext cx="312442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Queen:Rapid_Conc:Angol:DaVinci:QOR:13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78501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92375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0625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78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412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546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235438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149312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1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4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79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37109" y="3214121"/>
              <a:ext cx="6974191" cy="1521"/>
            </a:xfrm>
            <a:custGeom>
              <a:avLst/>
              <a:pathLst>
                <a:path w="6974191" h="1521">
                  <a:moveTo>
                    <a:pt x="0" y="0"/>
                  </a:moveTo>
                  <a:lnTo>
                    <a:pt x="2113391" y="1521"/>
                  </a:lnTo>
                  <a:lnTo>
                    <a:pt x="2536069" y="718"/>
                  </a:lnTo>
                  <a:lnTo>
                    <a:pt x="2958747" y="1521"/>
                  </a:lnTo>
                  <a:lnTo>
                    <a:pt x="3170087" y="1521"/>
                  </a:lnTo>
                  <a:lnTo>
                    <a:pt x="6974191" y="152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014066"/>
                  </a:moveTo>
                  <a:lnTo>
                    <a:pt x="2113391" y="739835"/>
                  </a:lnTo>
                  <a:lnTo>
                    <a:pt x="2536069" y="423516"/>
                  </a:lnTo>
                  <a:lnTo>
                    <a:pt x="2958747" y="0"/>
                  </a:lnTo>
                  <a:lnTo>
                    <a:pt x="3170087" y="2402474"/>
                  </a:lnTo>
                  <a:lnTo>
                    <a:pt x="3592765" y="2402474"/>
                  </a:lnTo>
                  <a:lnTo>
                    <a:pt x="4015443" y="2402474"/>
                  </a:lnTo>
                  <a:lnTo>
                    <a:pt x="4438121" y="2402474"/>
                  </a:lnTo>
                  <a:lnTo>
                    <a:pt x="4860800" y="1684833"/>
                  </a:lnTo>
                  <a:lnTo>
                    <a:pt x="5283478" y="2076421"/>
                  </a:lnTo>
                  <a:lnTo>
                    <a:pt x="6974191" y="225140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76300" y="27570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889691" y="1482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312370" y="11664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735048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94638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6906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9174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442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37100" y="24277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059778" y="2819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750492" y="29943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1957" y="316896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0534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28027" y="316968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50705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6204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76614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28625" y="267171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842016" y="13961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64695" y="107984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87373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28857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5153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7421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96892" y="305875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19570" y="23411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042248" y="27327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732961" y="29077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584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95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01458" y="2312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9303" y="14514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9036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5344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3575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7491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56624" y="596151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6624" y="521872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6624" y="447593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44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6266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7487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56624" y="559012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6624" y="484732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41045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4434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65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6877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06778" y="6163738"/>
              <a:ext cx="7003078" cy="158243"/>
            </a:xfrm>
            <a:custGeom>
              <a:avLst/>
              <a:pathLst>
                <a:path w="7003078" h="158243">
                  <a:moveTo>
                    <a:pt x="0" y="154306"/>
                  </a:moveTo>
                  <a:lnTo>
                    <a:pt x="2122144" y="158243"/>
                  </a:lnTo>
                  <a:lnTo>
                    <a:pt x="2546573" y="129329"/>
                  </a:lnTo>
                  <a:lnTo>
                    <a:pt x="2971002" y="109016"/>
                  </a:lnTo>
                  <a:lnTo>
                    <a:pt x="3183217" y="96315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1969142"/>
                  </a:moveTo>
                  <a:lnTo>
                    <a:pt x="2122144" y="2084491"/>
                  </a:lnTo>
                  <a:lnTo>
                    <a:pt x="2546573" y="1349343"/>
                  </a:lnTo>
                  <a:lnTo>
                    <a:pt x="2971002" y="0"/>
                  </a:lnTo>
                  <a:lnTo>
                    <a:pt x="3183217" y="902126"/>
                  </a:lnTo>
                  <a:lnTo>
                    <a:pt x="3607646" y="841084"/>
                  </a:lnTo>
                  <a:lnTo>
                    <a:pt x="4032075" y="1725900"/>
                  </a:lnTo>
                  <a:lnTo>
                    <a:pt x="4456504" y="1964723"/>
                  </a:lnTo>
                  <a:lnTo>
                    <a:pt x="4880933" y="2369280"/>
                  </a:lnTo>
                  <a:lnTo>
                    <a:pt x="5305362" y="2402474"/>
                  </a:lnTo>
                  <a:lnTo>
                    <a:pt x="7003078" y="219458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45969" y="58293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868114" y="59447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92543" y="52095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1697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929186" y="47623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353615" y="47013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78044" y="55861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202473" y="58249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626902" y="62295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05133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749047" y="60548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61626" y="62728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83771" y="627683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08200" y="62479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32629" y="62276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44844" y="6214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764705" y="61185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98294" y="574406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820439" y="58580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244868" y="512294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69297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11656" y="46757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36085" y="46146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60514" y="54995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184943" y="573827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09372" y="61428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033801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731517" y="59681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3565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7777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632" y="554843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632" y="48056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632" y="40628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6265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3448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62555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74770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6" name="pt12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4148569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DVF047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WAF002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90453" y="225183"/>
              <a:ext cx="296309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Sub:Rapid_Conc:Hoodoo:Goodall:NA:12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571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400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4230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059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33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42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51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560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4985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7815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0645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288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906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215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0605"/>
                  </a:moveTo>
                  <a:lnTo>
                    <a:pt x="2343988" y="2402137"/>
                  </a:lnTo>
                  <a:lnTo>
                    <a:pt x="2770168" y="2402474"/>
                  </a:lnTo>
                  <a:lnTo>
                    <a:pt x="3196347" y="2402474"/>
                  </a:lnTo>
                  <a:lnTo>
                    <a:pt x="3622527" y="2328629"/>
                  </a:lnTo>
                  <a:lnTo>
                    <a:pt x="4048707" y="2220196"/>
                  </a:lnTo>
                  <a:lnTo>
                    <a:pt x="4474886" y="2257981"/>
                  </a:lnTo>
                  <a:lnTo>
                    <a:pt x="4901066" y="1541302"/>
                  </a:lnTo>
                  <a:lnTo>
                    <a:pt x="5327246" y="1371730"/>
                  </a:lnTo>
                  <a:lnTo>
                    <a:pt x="5753425" y="1609169"/>
                  </a:lnTo>
                  <a:lnTo>
                    <a:pt x="6179605" y="0"/>
                  </a:lnTo>
                  <a:lnTo>
                    <a:pt x="7031965" y="6683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3205583"/>
              <a:ext cx="7031965" cy="10058"/>
            </a:xfrm>
            <a:custGeom>
              <a:avLst/>
              <a:pathLst>
                <a:path w="7031965" h="10058">
                  <a:moveTo>
                    <a:pt x="0" y="5559"/>
                  </a:moveTo>
                  <a:lnTo>
                    <a:pt x="2343988" y="8112"/>
                  </a:lnTo>
                  <a:lnTo>
                    <a:pt x="2770168" y="0"/>
                  </a:lnTo>
                  <a:lnTo>
                    <a:pt x="3196347" y="10058"/>
                  </a:lnTo>
                  <a:lnTo>
                    <a:pt x="4048707" y="7145"/>
                  </a:lnTo>
                  <a:lnTo>
                    <a:pt x="4474886" y="4199"/>
                  </a:lnTo>
                  <a:lnTo>
                    <a:pt x="7031965" y="605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316862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75284" y="317015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0146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2764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53823" y="30966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780002" y="29882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06182" y="30259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32362" y="23093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58542" y="21397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84721" y="23771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1090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763260" y="14363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15638" y="31409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059626" y="3143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485806" y="31353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91198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64345" y="31425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90525" y="31395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47603" y="31414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7963" y="305693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42096" y="30584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6827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9445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635" y="298490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46815" y="28765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72994" y="29143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99174" y="21976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025354" y="20280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451534" y="226544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87771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30073" y="1327340"/>
              <a:ext cx="156679" cy="76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-77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251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24569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17398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10228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4804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72862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82844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95934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56624" y="603089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6624" y="54268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482279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6624" y="42187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94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7167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388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9609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6624" y="572886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6624" y="51248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6624" y="452076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56624" y="39167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6556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7777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999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220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390826"/>
                  </a:moveTo>
                  <a:lnTo>
                    <a:pt x="2334359" y="2329442"/>
                  </a:lnTo>
                  <a:lnTo>
                    <a:pt x="2758788" y="2370426"/>
                  </a:lnTo>
                  <a:lnTo>
                    <a:pt x="3183217" y="2402474"/>
                  </a:lnTo>
                  <a:lnTo>
                    <a:pt x="3607646" y="2113637"/>
                  </a:lnTo>
                  <a:lnTo>
                    <a:pt x="4032075" y="1987264"/>
                  </a:lnTo>
                  <a:lnTo>
                    <a:pt x="4456504" y="2402474"/>
                  </a:lnTo>
                  <a:lnTo>
                    <a:pt x="4880933" y="2077506"/>
                  </a:lnTo>
                  <a:lnTo>
                    <a:pt x="5305362" y="2056042"/>
                  </a:lnTo>
                  <a:lnTo>
                    <a:pt x="5729791" y="0"/>
                  </a:lnTo>
                  <a:lnTo>
                    <a:pt x="6154220" y="1216518"/>
                  </a:lnTo>
                  <a:lnTo>
                    <a:pt x="7003078" y="140203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06778" y="6124243"/>
              <a:ext cx="7003078" cy="208671"/>
            </a:xfrm>
            <a:custGeom>
              <a:avLst/>
              <a:pathLst>
                <a:path w="7003078" h="208671">
                  <a:moveTo>
                    <a:pt x="0" y="154366"/>
                  </a:moveTo>
                  <a:lnTo>
                    <a:pt x="2334359" y="149761"/>
                  </a:lnTo>
                  <a:lnTo>
                    <a:pt x="2758788" y="143150"/>
                  </a:lnTo>
                  <a:lnTo>
                    <a:pt x="3183217" y="43924"/>
                  </a:lnTo>
                  <a:lnTo>
                    <a:pt x="4032075" y="208671"/>
                  </a:lnTo>
                  <a:lnTo>
                    <a:pt x="4456504" y="69694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61626" y="627611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095986" y="62147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20415" y="625571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4484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69273" y="59989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793702" y="58725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21813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42560" y="59627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66989" y="59413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9141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915847" y="5101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64705" y="52873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45969" y="62083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80328" y="62037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504757" y="61971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929186" y="60979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77804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202473" y="6123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749047" y="60540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98294" y="616442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062798" y="61030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487227" y="61440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91165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336085" y="588718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760514" y="57608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4943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609372" y="58511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033801" y="58296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458230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882659" y="49901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731517" y="5178288"/>
              <a:ext cx="156679" cy="76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-77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37777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8388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8632" y="568717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8632" y="50831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38632" y="447907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8632" y="38750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57487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74670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83777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95991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8" name="pt138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273730" y="4120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8513857" y="3927967"/>
              <a:ext cx="428595" cy="82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GOF035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513857" y="4147477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GOF040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3" name="pt143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513857" y="4848700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84189" y="223248"/>
              <a:ext cx="31756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Sub:Rapid_Conc:Kasteel:Orycterope:NA:20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734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890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047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203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12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892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472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052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312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469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625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522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10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682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262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842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5273973" cy="2402474"/>
            </a:xfrm>
            <a:custGeom>
              <a:avLst/>
              <a:pathLst>
                <a:path w="5273973" h="2402474">
                  <a:moveTo>
                    <a:pt x="0" y="2386346"/>
                  </a:moveTo>
                  <a:lnTo>
                    <a:pt x="527397" y="2378714"/>
                  </a:lnTo>
                  <a:lnTo>
                    <a:pt x="1054794" y="2381988"/>
                  </a:lnTo>
                  <a:lnTo>
                    <a:pt x="2109589" y="2332948"/>
                  </a:lnTo>
                  <a:lnTo>
                    <a:pt x="2461187" y="2375370"/>
                  </a:lnTo>
                  <a:lnTo>
                    <a:pt x="2812786" y="2402474"/>
                  </a:lnTo>
                  <a:lnTo>
                    <a:pt x="3164384" y="2402474"/>
                  </a:lnTo>
                  <a:lnTo>
                    <a:pt x="3867580" y="850356"/>
                  </a:lnTo>
                  <a:lnTo>
                    <a:pt x="4219179" y="0"/>
                  </a:lnTo>
                  <a:lnTo>
                    <a:pt x="4570777" y="2402474"/>
                  </a:lnTo>
                  <a:lnTo>
                    <a:pt x="4922375" y="1384780"/>
                  </a:lnTo>
                  <a:lnTo>
                    <a:pt x="5273973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3202764"/>
              <a:ext cx="7031965" cy="12878"/>
            </a:xfrm>
            <a:custGeom>
              <a:avLst/>
              <a:pathLst>
                <a:path w="7031965" h="12878">
                  <a:moveTo>
                    <a:pt x="0" y="12878"/>
                  </a:moveTo>
                  <a:lnTo>
                    <a:pt x="527397" y="12803"/>
                  </a:lnTo>
                  <a:lnTo>
                    <a:pt x="1054794" y="12066"/>
                  </a:lnTo>
                  <a:lnTo>
                    <a:pt x="2109589" y="6148"/>
                  </a:lnTo>
                  <a:lnTo>
                    <a:pt x="2461187" y="12878"/>
                  </a:lnTo>
                  <a:lnTo>
                    <a:pt x="2812786" y="0"/>
                  </a:lnTo>
                  <a:lnTo>
                    <a:pt x="3164384" y="3349"/>
                  </a:lnTo>
                  <a:lnTo>
                    <a:pt x="7031965" y="1287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95" y="31543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58693" y="31467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86090" y="3150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40885" y="31009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92483" y="31433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44081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9568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598876" y="16183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5047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0207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53671" y="2152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0526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563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243035" y="31453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770433" y="31446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825227" y="3138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17682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528424" y="31325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880022" y="31358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74760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67963" y="30426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195360" y="30350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722758" y="30383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77552" y="29892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59295" y="30317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1089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62492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65688" y="15066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17287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6888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20483" y="20411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72081" y="305875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710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7650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24895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7908" y="18052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7908" y="112222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714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7916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0607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1640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22056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456624" y="591808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508843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6624" y="425878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8572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080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587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09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6624" y="550326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56624" y="467361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56624" y="384396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81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732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833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341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9849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06778" y="3930440"/>
              <a:ext cx="5252308" cy="2402474"/>
            </a:xfrm>
            <a:custGeom>
              <a:avLst/>
              <a:pathLst>
                <a:path w="5252308" h="2402474">
                  <a:moveTo>
                    <a:pt x="0" y="2307730"/>
                  </a:moveTo>
                  <a:lnTo>
                    <a:pt x="525230" y="2323423"/>
                  </a:lnTo>
                  <a:lnTo>
                    <a:pt x="1050461" y="2335675"/>
                  </a:lnTo>
                  <a:lnTo>
                    <a:pt x="2100923" y="2308169"/>
                  </a:lnTo>
                  <a:lnTo>
                    <a:pt x="2451077" y="2357179"/>
                  </a:lnTo>
                  <a:lnTo>
                    <a:pt x="2801231" y="2402474"/>
                  </a:lnTo>
                  <a:lnTo>
                    <a:pt x="3151385" y="1854480"/>
                  </a:lnTo>
                  <a:lnTo>
                    <a:pt x="3851693" y="1949657"/>
                  </a:lnTo>
                  <a:lnTo>
                    <a:pt x="4201846" y="1035148"/>
                  </a:lnTo>
                  <a:lnTo>
                    <a:pt x="4552000" y="875866"/>
                  </a:lnTo>
                  <a:lnTo>
                    <a:pt x="4902154" y="532613"/>
                  </a:lnTo>
                  <a:lnTo>
                    <a:pt x="525230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06778" y="6219616"/>
              <a:ext cx="7003078" cy="113298"/>
            </a:xfrm>
            <a:custGeom>
              <a:avLst/>
              <a:pathLst>
                <a:path w="7003078" h="113298">
                  <a:moveTo>
                    <a:pt x="0" y="95706"/>
                  </a:moveTo>
                  <a:lnTo>
                    <a:pt x="525230" y="88813"/>
                  </a:lnTo>
                  <a:lnTo>
                    <a:pt x="1050461" y="25711"/>
                  </a:lnTo>
                  <a:lnTo>
                    <a:pt x="2100923" y="113298"/>
                  </a:lnTo>
                  <a:lnTo>
                    <a:pt x="2451077" y="113298"/>
                  </a:lnTo>
                  <a:lnTo>
                    <a:pt x="2801231" y="0"/>
                  </a:lnTo>
                  <a:lnTo>
                    <a:pt x="3151385" y="53012"/>
                  </a:lnTo>
                  <a:lnTo>
                    <a:pt x="7003078" y="11329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61626" y="61930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286857" y="62087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812088" y="6220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62550" y="61934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12704" y="62424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6285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13012" y="57397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613319" y="58349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63473" y="49204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313627" y="47611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63781" y="4417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1393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45969" y="62451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271200" y="62382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796431" y="61751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8468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19704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547200" y="61494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897354" y="62024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74904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98294" y="60812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223525" y="60970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748756" y="61092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799217" y="60817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179516" y="61307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529670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879824" y="56280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580132" y="57232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930286" y="48087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280440" y="46494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630593" y="43062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980747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732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7830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8632" y="546157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8632" y="463192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8632" y="38022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9010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70154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42123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17200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22778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1" name="pt141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273730" y="4120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8513857" y="3928021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ORF005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ORF018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6" name="pt146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8513857" y="4848700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301975" y="225183"/>
              <a:ext cx="2540049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Sub:Rapid_Conc:Trolls:Curie:NA:3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7718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8595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9472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105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78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470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52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280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3157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40339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446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128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9811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40187" y="813167"/>
              <a:ext cx="2068225" cy="1982564"/>
            </a:xfrm>
            <a:custGeom>
              <a:avLst/>
              <a:pathLst>
                <a:path w="2068225" h="1982564">
                  <a:moveTo>
                    <a:pt x="0" y="1982564"/>
                  </a:moveTo>
                  <a:lnTo>
                    <a:pt x="1240935" y="0"/>
                  </a:lnTo>
                  <a:lnTo>
                    <a:pt x="2068225" y="69519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679378" y="27255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92031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747603" y="1438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93597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661848" y="26388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90278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730073" y="13515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1900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00063" y="31863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908" y="22740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908" y="136170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13594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5074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1896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456624" y="603720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6624" y="544578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56624" y="485436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56624" y="426294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366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8963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9561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0158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6624" y="574149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6624" y="515007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6624" y="455865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6624" y="39672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665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9262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9859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750128" y="3930440"/>
              <a:ext cx="2059728" cy="1319362"/>
            </a:xfrm>
            <a:custGeom>
              <a:avLst/>
              <a:pathLst>
                <a:path w="2059728" h="1319362">
                  <a:moveTo>
                    <a:pt x="0" y="1319362"/>
                  </a:moveTo>
                  <a:lnTo>
                    <a:pt x="1235837" y="902217"/>
                  </a:lnTo>
                  <a:lnTo>
                    <a:pt x="205972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689318" y="51795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25156" y="47624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749047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94081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671788" y="50929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907625" y="46758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151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2187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8632" y="569980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38632" y="51083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8632" y="451696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8632" y="39255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570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835429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640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2380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4147532"/>
              <a:ext cx="41615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CUF012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513857" y="4366933"/>
              <a:ext cx="4161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CUF031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0" name="pt90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02917" y="225183"/>
              <a:ext cx="293816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Queen:Rapid_Conc:Stella:Milou:QOR:16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374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8100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245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4811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12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42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4592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7027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9463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157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775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3172696"/>
              <a:ext cx="7031965" cy="42945"/>
            </a:xfrm>
            <a:custGeom>
              <a:avLst/>
              <a:pathLst>
                <a:path w="7031965" h="42945">
                  <a:moveTo>
                    <a:pt x="0" y="41401"/>
                  </a:moveTo>
                  <a:lnTo>
                    <a:pt x="2130898" y="42149"/>
                  </a:lnTo>
                  <a:lnTo>
                    <a:pt x="2557078" y="37095"/>
                  </a:lnTo>
                  <a:lnTo>
                    <a:pt x="2983257" y="42945"/>
                  </a:lnTo>
                  <a:lnTo>
                    <a:pt x="3196347" y="42945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707662"/>
                  </a:moveTo>
                  <a:lnTo>
                    <a:pt x="2130898" y="2259508"/>
                  </a:lnTo>
                  <a:lnTo>
                    <a:pt x="2557078" y="2050649"/>
                  </a:lnTo>
                  <a:lnTo>
                    <a:pt x="2983257" y="2077434"/>
                  </a:lnTo>
                  <a:lnTo>
                    <a:pt x="3196347" y="2004819"/>
                  </a:lnTo>
                  <a:lnTo>
                    <a:pt x="3622527" y="0"/>
                  </a:lnTo>
                  <a:lnTo>
                    <a:pt x="4048707" y="2147088"/>
                  </a:lnTo>
                  <a:lnTo>
                    <a:pt x="4474886" y="2402474"/>
                  </a:lnTo>
                  <a:lnTo>
                    <a:pt x="4901066" y="852483"/>
                  </a:lnTo>
                  <a:lnTo>
                    <a:pt x="5327246" y="1376550"/>
                  </a:lnTo>
                  <a:lnTo>
                    <a:pt x="7031965" y="69390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715638" y="24506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846536" y="30024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272716" y="27936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698896" y="28203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911986" y="27477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33816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64345" y="28900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9052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16704" y="15954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042884" y="21195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747603" y="14368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31295" y="316894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62194" y="316969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88373" y="316463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1455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2764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763260" y="31275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23639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29006" y="29158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55186" y="27069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1366" y="273371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94455" y="26611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2063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46815" y="28034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7299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99174" y="15088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025354" y="20328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30073" y="1351879"/>
              <a:ext cx="156679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-74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24175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6610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90467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3495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1553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153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456624" y="602842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6624" y="541943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6624" y="481045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6624" y="420146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5044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6266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7487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6624" y="572392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511494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6624" y="450595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56624" y="389697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4434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565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877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6778" y="6237383"/>
              <a:ext cx="7003078" cy="95531"/>
            </a:xfrm>
            <a:custGeom>
              <a:avLst/>
              <a:pathLst>
                <a:path w="7003078" h="95531">
                  <a:moveTo>
                    <a:pt x="0" y="1967"/>
                  </a:moveTo>
                  <a:lnTo>
                    <a:pt x="2122144" y="5475"/>
                  </a:lnTo>
                  <a:lnTo>
                    <a:pt x="2546573" y="57888"/>
                  </a:lnTo>
                  <a:lnTo>
                    <a:pt x="2971002" y="95531"/>
                  </a:lnTo>
                  <a:lnTo>
                    <a:pt x="3183217" y="0"/>
                  </a:lnTo>
                  <a:lnTo>
                    <a:pt x="7003078" y="9553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316789"/>
                  </a:moveTo>
                  <a:lnTo>
                    <a:pt x="2122144" y="2388654"/>
                  </a:lnTo>
                  <a:lnTo>
                    <a:pt x="2546573" y="2295610"/>
                  </a:lnTo>
                  <a:lnTo>
                    <a:pt x="2971002" y="2402474"/>
                  </a:lnTo>
                  <a:lnTo>
                    <a:pt x="3183217" y="2402474"/>
                  </a:lnTo>
                  <a:lnTo>
                    <a:pt x="3607646" y="949984"/>
                  </a:lnTo>
                  <a:lnTo>
                    <a:pt x="4032075" y="996840"/>
                  </a:lnTo>
                  <a:lnTo>
                    <a:pt x="4456504" y="1238520"/>
                  </a:lnTo>
                  <a:lnTo>
                    <a:pt x="4880933" y="0"/>
                  </a:lnTo>
                  <a:lnTo>
                    <a:pt x="5305362" y="257653"/>
                  </a:lnTo>
                  <a:lnTo>
                    <a:pt x="7003078" y="4340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45969" y="61770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868114" y="62488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292543" y="6155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71697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92918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353615" y="48102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778044" y="48570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202473" y="50987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2690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051331" y="41178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749047" y="4294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61626" y="61941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83771" y="61977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308200" y="625012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3262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44844" y="61922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6470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698294" y="609039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850584" y="61622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275013" y="60692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99442" y="61760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91165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336085" y="47235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760514" y="47704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84943" y="50121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609372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033801" y="40312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31517" y="4209248"/>
              <a:ext cx="156679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-74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3565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7777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8632" y="56822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8632" y="507325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8632" y="446426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8632" y="38552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36265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53448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62555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74770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4148569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MIF008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513857" y="4366988"/>
              <a:ext cx="39754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TSF048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6" name="pt136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88654" y="225183"/>
              <a:ext cx="316669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Queen:Rapid_Conc:Corona:Amobo:QEE:18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2388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4038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75687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17337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759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171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583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995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407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63213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04863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46512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88161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053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465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877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289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701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402184"/>
                  </a:moveTo>
                  <a:lnTo>
                    <a:pt x="804714" y="2402474"/>
                  </a:lnTo>
                  <a:lnTo>
                    <a:pt x="1609428" y="2402474"/>
                  </a:lnTo>
                  <a:lnTo>
                    <a:pt x="3218857" y="2402474"/>
                  </a:lnTo>
                  <a:lnTo>
                    <a:pt x="3487095" y="2402474"/>
                  </a:lnTo>
                  <a:lnTo>
                    <a:pt x="3755333" y="2400748"/>
                  </a:lnTo>
                  <a:lnTo>
                    <a:pt x="4291810" y="2397943"/>
                  </a:lnTo>
                  <a:lnTo>
                    <a:pt x="4828286" y="2337008"/>
                  </a:lnTo>
                  <a:lnTo>
                    <a:pt x="5364762" y="2275013"/>
                  </a:lnTo>
                  <a:lnTo>
                    <a:pt x="5901239" y="1926459"/>
                  </a:lnTo>
                  <a:lnTo>
                    <a:pt x="6437715" y="0"/>
                  </a:lnTo>
                  <a:lnTo>
                    <a:pt x="6974191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37109" y="1945675"/>
              <a:ext cx="6974191" cy="1269967"/>
            </a:xfrm>
            <a:custGeom>
              <a:avLst/>
              <a:pathLst>
                <a:path w="6974191" h="1269967">
                  <a:moveTo>
                    <a:pt x="0" y="8448"/>
                  </a:moveTo>
                  <a:lnTo>
                    <a:pt x="804714" y="0"/>
                  </a:lnTo>
                  <a:lnTo>
                    <a:pt x="1609428" y="623888"/>
                  </a:lnTo>
                  <a:lnTo>
                    <a:pt x="3487095" y="1269967"/>
                  </a:lnTo>
                  <a:lnTo>
                    <a:pt x="6974191" y="80841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1957" y="317019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9667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0138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10815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7905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547291" y="3168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83768" y="31659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20244" y="31050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56720" y="30430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693196" y="26944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22967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6614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76300" y="18839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581014" y="18754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85729" y="24993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26339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750492" y="26838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28625" y="30584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533339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38054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748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21572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14104" y="3057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50580" y="30542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587056" y="29933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123532" y="293128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660009" y="25827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19648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732961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7877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559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1458" y="25904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1458" y="20069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01458" y="142479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9303" y="8399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2458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96852" y="3398123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5665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97842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40795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491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456624" y="592839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56624" y="51193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56624" y="431029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495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0962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4429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897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1364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6624" y="552386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6624" y="47148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6624" y="390576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0761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4228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7696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1163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4631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1967746"/>
                  </a:moveTo>
                  <a:lnTo>
                    <a:pt x="808047" y="2305099"/>
                  </a:lnTo>
                  <a:lnTo>
                    <a:pt x="1616094" y="2186806"/>
                  </a:lnTo>
                  <a:lnTo>
                    <a:pt x="3232189" y="1783534"/>
                  </a:lnTo>
                  <a:lnTo>
                    <a:pt x="3501539" y="2402474"/>
                  </a:lnTo>
                  <a:lnTo>
                    <a:pt x="3770888" y="2073323"/>
                  </a:lnTo>
                  <a:lnTo>
                    <a:pt x="4309586" y="2402474"/>
                  </a:lnTo>
                  <a:lnTo>
                    <a:pt x="4848284" y="2402474"/>
                  </a:lnTo>
                  <a:lnTo>
                    <a:pt x="5386983" y="2177665"/>
                  </a:lnTo>
                  <a:lnTo>
                    <a:pt x="5925681" y="554180"/>
                  </a:lnTo>
                  <a:lnTo>
                    <a:pt x="6464379" y="59473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06778" y="5936949"/>
              <a:ext cx="7003078" cy="395965"/>
            </a:xfrm>
            <a:custGeom>
              <a:avLst/>
              <a:pathLst>
                <a:path w="7003078" h="395965">
                  <a:moveTo>
                    <a:pt x="0" y="0"/>
                  </a:moveTo>
                  <a:lnTo>
                    <a:pt x="808047" y="52445"/>
                  </a:lnTo>
                  <a:lnTo>
                    <a:pt x="1616094" y="295892"/>
                  </a:lnTo>
                  <a:lnTo>
                    <a:pt x="3501539" y="395965"/>
                  </a:lnTo>
                  <a:lnTo>
                    <a:pt x="7003078" y="39596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61626" y="58530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569674" y="61903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77721" y="60720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93816" y="56688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26316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532515" y="59586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7121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0991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48610" y="60629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687308" y="44394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226006" y="39447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76470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45969" y="58667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554016" y="59191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362064" y="61626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24750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74904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698294" y="574129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506341" y="60787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14389" y="59604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930484" y="55571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9983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99327" y="58469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038025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576724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115422" y="595121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654120" y="43277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192819" y="38330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73151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37696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0389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8632" y="548217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8632" y="46731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8632" y="3864019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99536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73187" y="6515396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73854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085287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40095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4770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5" name="pt14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ABF002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513857" y="4366933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GOF025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50" name="pt150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6025" y="223248"/>
              <a:ext cx="29719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Sub:Rapid_Conc:Asahi:Tinbergen:NA:22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703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797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4891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986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91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883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974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065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250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344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438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837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0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3193982"/>
              <a:ext cx="7031965" cy="18992"/>
            </a:xfrm>
            <a:custGeom>
              <a:avLst/>
              <a:pathLst>
                <a:path w="7031965" h="18992">
                  <a:moveTo>
                    <a:pt x="0" y="18992"/>
                  </a:moveTo>
                  <a:lnTo>
                    <a:pt x="2812786" y="0"/>
                  </a:lnTo>
                  <a:lnTo>
                    <a:pt x="3214612" y="12698"/>
                  </a:lnTo>
                  <a:lnTo>
                    <a:pt x="3817352" y="8716"/>
                  </a:lnTo>
                  <a:lnTo>
                    <a:pt x="7031965" y="1064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1007"/>
                  </a:moveTo>
                  <a:lnTo>
                    <a:pt x="2812786" y="2400130"/>
                  </a:lnTo>
                  <a:lnTo>
                    <a:pt x="3214612" y="2399280"/>
                  </a:lnTo>
                  <a:lnTo>
                    <a:pt x="3817352" y="2402474"/>
                  </a:lnTo>
                  <a:lnTo>
                    <a:pt x="4219179" y="2394565"/>
                  </a:lnTo>
                  <a:lnTo>
                    <a:pt x="4621005" y="2402474"/>
                  </a:lnTo>
                  <a:lnTo>
                    <a:pt x="5022832" y="1911205"/>
                  </a:lnTo>
                  <a:lnTo>
                    <a:pt x="5424658" y="2133611"/>
                  </a:lnTo>
                  <a:lnTo>
                    <a:pt x="5826485" y="0"/>
                  </a:lnTo>
                  <a:lnTo>
                    <a:pt x="6228311" y="1642101"/>
                  </a:lnTo>
                  <a:lnTo>
                    <a:pt x="6630138" y="2402474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15638" y="31439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528424" y="31430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930250" y="31422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53299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34817" y="31375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3664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38470" y="26541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40297" y="2876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54212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943950" y="23850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34577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74760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31295" y="316782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44081" y="31488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45908" y="31615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548648" y="31575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63260" y="31594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67963" y="30573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80749" y="30564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882575" y="30556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15460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17287" y="30508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19113" y="305875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20940" y="25675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22766" y="27899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52459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26420" y="22984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328246" y="305875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007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24833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179278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1022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0298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6180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3398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456624" y="603639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6624" y="544334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6624" y="485029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56624" y="425725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4070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079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408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096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6624" y="573986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56624" y="514682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56624" y="455377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6624" y="396072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4074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4083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4092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06778" y="6235242"/>
              <a:ext cx="7003078" cy="97672"/>
            </a:xfrm>
            <a:custGeom>
              <a:avLst/>
              <a:pathLst>
                <a:path w="7003078" h="97672">
                  <a:moveTo>
                    <a:pt x="0" y="48080"/>
                  </a:moveTo>
                  <a:lnTo>
                    <a:pt x="2801231" y="0"/>
                  </a:lnTo>
                  <a:lnTo>
                    <a:pt x="3201407" y="63025"/>
                  </a:lnTo>
                  <a:lnTo>
                    <a:pt x="3801671" y="48736"/>
                  </a:lnTo>
                  <a:lnTo>
                    <a:pt x="7003078" y="9767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096577"/>
                  </a:moveTo>
                  <a:lnTo>
                    <a:pt x="2801231" y="2322578"/>
                  </a:lnTo>
                  <a:lnTo>
                    <a:pt x="3201407" y="2317643"/>
                  </a:lnTo>
                  <a:lnTo>
                    <a:pt x="3801671" y="2402474"/>
                  </a:lnTo>
                  <a:lnTo>
                    <a:pt x="4201846" y="1881811"/>
                  </a:lnTo>
                  <a:lnTo>
                    <a:pt x="4602022" y="2276196"/>
                  </a:lnTo>
                  <a:lnTo>
                    <a:pt x="5002198" y="1756475"/>
                  </a:lnTo>
                  <a:lnTo>
                    <a:pt x="5402374" y="0"/>
                  </a:lnTo>
                  <a:lnTo>
                    <a:pt x="5802550" y="1538893"/>
                  </a:lnTo>
                  <a:lnTo>
                    <a:pt x="6202726" y="1932419"/>
                  </a:lnTo>
                  <a:lnTo>
                    <a:pt x="6602902" y="490872"/>
                  </a:lnTo>
                  <a:lnTo>
                    <a:pt x="7003078" y="154667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45969" y="59568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547200" y="61828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947376" y="61778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54764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47816" y="57420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347992" y="61364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48168" y="5616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148344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548519" y="53991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948695" y="57926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348871" y="43510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49047" y="54068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61626" y="62381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62858" y="61900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63034" y="62531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563297" y="62388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6470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698294" y="58701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499525" y="60961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99701" y="609124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530110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30286" y="56554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330462" y="604974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730637" y="5530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130813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530989" y="53124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31165" y="570602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331341" y="426442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731517" y="53202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44083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4083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8632" y="569817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8632" y="510513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8632" y="45120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8632" y="39190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2671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7728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34708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273730" y="4120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3929113"/>
              <a:ext cx="3540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TIF025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4148514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TIF039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5" name="pt135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8513857" y="4848700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60836" y="225183"/>
              <a:ext cx="302232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Sub:Rapid_Conc:BlueMoon:Watson:NA:6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394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869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345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821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7296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242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606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632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1107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5583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0058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900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583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265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947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0327"/>
                  </a:moveTo>
                  <a:lnTo>
                    <a:pt x="1447757" y="2402474"/>
                  </a:lnTo>
                  <a:lnTo>
                    <a:pt x="1861402" y="2397548"/>
                  </a:lnTo>
                  <a:lnTo>
                    <a:pt x="2688692" y="2400319"/>
                  </a:lnTo>
                  <a:lnTo>
                    <a:pt x="2895515" y="2242031"/>
                  </a:lnTo>
                  <a:lnTo>
                    <a:pt x="3102337" y="2368363"/>
                  </a:lnTo>
                  <a:lnTo>
                    <a:pt x="3515982" y="2393487"/>
                  </a:lnTo>
                  <a:lnTo>
                    <a:pt x="3929627" y="2300475"/>
                  </a:lnTo>
                  <a:lnTo>
                    <a:pt x="4550095" y="1588704"/>
                  </a:lnTo>
                  <a:lnTo>
                    <a:pt x="4963740" y="1642777"/>
                  </a:lnTo>
                  <a:lnTo>
                    <a:pt x="5584207" y="1292191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3208575"/>
              <a:ext cx="3515982" cy="7066"/>
            </a:xfrm>
            <a:custGeom>
              <a:avLst/>
              <a:pathLst>
                <a:path w="3515982" h="7066">
                  <a:moveTo>
                    <a:pt x="0" y="3747"/>
                  </a:moveTo>
                  <a:lnTo>
                    <a:pt x="1447757" y="3289"/>
                  </a:lnTo>
                  <a:lnTo>
                    <a:pt x="1861402" y="3145"/>
                  </a:lnTo>
                  <a:lnTo>
                    <a:pt x="2688692" y="7066"/>
                  </a:lnTo>
                  <a:lnTo>
                    <a:pt x="3102337" y="7066"/>
                  </a:lnTo>
                  <a:lnTo>
                    <a:pt x="351598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95" y="316834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7905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92698" y="316556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419988" y="316833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26810" y="30100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33633" y="313637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47278" y="316150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60923" y="30684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81390" y="23567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95035" y="24107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15503" y="20602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76326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5638" y="31421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63395" y="31416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577040" y="31415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40433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81797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231620" y="31383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7963" y="305665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115720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29365" y="30538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386800" y="30566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93623" y="28983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00445" y="30246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214090" y="304976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27735" y="29568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48203" y="22450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661848" y="22991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82315" y="194846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3007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32583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78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26215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20690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151658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7908" y="96420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1093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2723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26438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3261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56624" y="601192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536993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6624" y="472795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40859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485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3083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680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6624" y="569093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6624" y="504894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6624" y="440696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2187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2784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3381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3979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285188"/>
                  </a:moveTo>
                  <a:lnTo>
                    <a:pt x="1441810" y="2277498"/>
                  </a:lnTo>
                  <a:lnTo>
                    <a:pt x="1853756" y="2253568"/>
                  </a:lnTo>
                  <a:lnTo>
                    <a:pt x="2677647" y="2007723"/>
                  </a:lnTo>
                  <a:lnTo>
                    <a:pt x="2883620" y="2158933"/>
                  </a:lnTo>
                  <a:lnTo>
                    <a:pt x="3089593" y="2402474"/>
                  </a:lnTo>
                  <a:lnTo>
                    <a:pt x="3501539" y="2275970"/>
                  </a:lnTo>
                  <a:lnTo>
                    <a:pt x="3913484" y="2100583"/>
                  </a:lnTo>
                  <a:lnTo>
                    <a:pt x="4531403" y="1432175"/>
                  </a:lnTo>
                  <a:lnTo>
                    <a:pt x="4943349" y="1750327"/>
                  </a:lnTo>
                  <a:lnTo>
                    <a:pt x="5561268" y="0"/>
                  </a:lnTo>
                  <a:lnTo>
                    <a:pt x="7003078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06778" y="6019873"/>
              <a:ext cx="3501539" cy="313041"/>
            </a:xfrm>
            <a:custGeom>
              <a:avLst/>
              <a:pathLst>
                <a:path w="3501539" h="313041">
                  <a:moveTo>
                    <a:pt x="0" y="234741"/>
                  </a:moveTo>
                  <a:lnTo>
                    <a:pt x="1441810" y="199942"/>
                  </a:lnTo>
                  <a:lnTo>
                    <a:pt x="1853756" y="215552"/>
                  </a:lnTo>
                  <a:lnTo>
                    <a:pt x="2677647" y="0"/>
                  </a:lnTo>
                  <a:lnTo>
                    <a:pt x="3089593" y="58018"/>
                  </a:lnTo>
                  <a:lnTo>
                    <a:pt x="3501539" y="31304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61626" y="61704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203437" y="61627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15382" y="61388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39274" y="58930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645247" y="60442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5122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63166" y="61612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675111" y="59858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293030" y="53174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04976" y="56356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2289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6470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45969" y="61843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187779" y="61495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99725" y="61652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423616" y="59496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835562" y="60076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4750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698294" y="60587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40104" y="60510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552050" y="60271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406086" y="57813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612059" y="59325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818032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229978" y="604951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641924" y="58741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259842" y="52057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671788" y="55239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289707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731517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32784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8963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8632" y="564923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8632" y="500725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8632" y="43652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13796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4737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2760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33575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5" name="pt135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4038841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513857" y="4258297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0" name="pt140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01081" y="225183"/>
              <a:ext cx="314183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Sub:Rapid_Conc:Delirium:PlakaPlaka:NA:8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60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169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177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186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995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039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165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173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182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190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973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061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397179"/>
                  </a:moveTo>
                  <a:lnTo>
                    <a:pt x="1823102" y="2391012"/>
                  </a:lnTo>
                  <a:lnTo>
                    <a:pt x="2343988" y="2402474"/>
                  </a:lnTo>
                  <a:lnTo>
                    <a:pt x="3385760" y="2378692"/>
                  </a:lnTo>
                  <a:lnTo>
                    <a:pt x="3646204" y="2374433"/>
                  </a:lnTo>
                  <a:lnTo>
                    <a:pt x="3906647" y="2402474"/>
                  </a:lnTo>
                  <a:lnTo>
                    <a:pt x="4427533" y="2370666"/>
                  </a:lnTo>
                  <a:lnTo>
                    <a:pt x="4948419" y="2319481"/>
                  </a:lnTo>
                  <a:lnTo>
                    <a:pt x="5729749" y="2266276"/>
                  </a:lnTo>
                  <a:lnTo>
                    <a:pt x="6250635" y="1204754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3205503"/>
              <a:ext cx="7031965" cy="10138"/>
            </a:xfrm>
            <a:custGeom>
              <a:avLst/>
              <a:pathLst>
                <a:path w="7031965" h="10138">
                  <a:moveTo>
                    <a:pt x="0" y="1818"/>
                  </a:moveTo>
                  <a:lnTo>
                    <a:pt x="1823102" y="10138"/>
                  </a:lnTo>
                  <a:lnTo>
                    <a:pt x="2343988" y="7570"/>
                  </a:lnTo>
                  <a:lnTo>
                    <a:pt x="3385760" y="10138"/>
                  </a:lnTo>
                  <a:lnTo>
                    <a:pt x="3646204" y="10138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316519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54397" y="315902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7528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17056" y="314670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77499" y="314244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3794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58829" y="313868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79715" y="30874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61045" y="30342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81931" y="19727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326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15638" y="31371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3874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059626" y="31428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101399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6184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747603" y="31352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67963" y="305483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91065" y="304734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11951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3869" y="303502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4312" y="30307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0475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25641" y="30269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46527" y="297575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427857" y="29226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48743" y="18610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3007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1622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00063" y="257622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9756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13765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7773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21656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7068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44404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20175" y="60434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175" y="546466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0175" y="48858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0175" y="430700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680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2404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20175" y="575408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20175" y="517524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0175" y="459641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20175" y="40175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3819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9542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265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2335038"/>
                  </a:moveTo>
                  <a:lnTo>
                    <a:pt x="1800634" y="2348718"/>
                  </a:lnTo>
                  <a:lnTo>
                    <a:pt x="2315101" y="2321329"/>
                  </a:lnTo>
                  <a:lnTo>
                    <a:pt x="3344035" y="2402474"/>
                  </a:lnTo>
                  <a:lnTo>
                    <a:pt x="3601269" y="2402474"/>
                  </a:lnTo>
                  <a:lnTo>
                    <a:pt x="3858502" y="2402474"/>
                  </a:lnTo>
                  <a:lnTo>
                    <a:pt x="4372969" y="2402474"/>
                  </a:lnTo>
                  <a:lnTo>
                    <a:pt x="4887436" y="2402474"/>
                  </a:lnTo>
                  <a:lnTo>
                    <a:pt x="5659137" y="1930231"/>
                  </a:lnTo>
                  <a:lnTo>
                    <a:pt x="6173604" y="1441004"/>
                  </a:lnTo>
                  <a:lnTo>
                    <a:pt x="694530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67440" y="6203991"/>
              <a:ext cx="6945304" cy="102465"/>
            </a:xfrm>
            <a:custGeom>
              <a:avLst/>
              <a:pathLst>
                <a:path w="6945304" h="102465">
                  <a:moveTo>
                    <a:pt x="0" y="84367"/>
                  </a:moveTo>
                  <a:lnTo>
                    <a:pt x="1800634" y="91982"/>
                  </a:lnTo>
                  <a:lnTo>
                    <a:pt x="2315101" y="102465"/>
                  </a:lnTo>
                  <a:lnTo>
                    <a:pt x="3344035" y="87735"/>
                  </a:lnTo>
                  <a:lnTo>
                    <a:pt x="3601269" y="78119"/>
                  </a:lnTo>
                  <a:lnTo>
                    <a:pt x="694530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22288" y="62203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622923" y="62340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37390" y="62066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6632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42355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68079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9525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0972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81426" y="58155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95893" y="53262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76759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06631" y="6218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607266" y="6225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121733" y="62362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150667" y="62215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407900" y="62118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751936" y="6133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58956" y="610996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559591" y="61223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074058" y="609487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3313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390370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647603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62071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676538" y="61760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448238" y="57038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962705" y="52146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34406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39542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2114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0028" y="571239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0028" y="513355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0028" y="455472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0028" y="397589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30114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2316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46442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8" name="pt128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PPF009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3" name="pt133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17440" y="223248"/>
              <a:ext cx="270911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Sub:Rapid_Conc:DjuDju:Milou:NA:15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895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372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850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327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811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12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42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633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111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2588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157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775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394549"/>
                  </a:moveTo>
                  <a:lnTo>
                    <a:pt x="2130898" y="2402474"/>
                  </a:lnTo>
                  <a:lnTo>
                    <a:pt x="2557078" y="2400285"/>
                  </a:lnTo>
                  <a:lnTo>
                    <a:pt x="2983257" y="2402474"/>
                  </a:lnTo>
                  <a:lnTo>
                    <a:pt x="3196347" y="2401577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2117094"/>
              <a:ext cx="5327246" cy="1098548"/>
            </a:xfrm>
            <a:custGeom>
              <a:avLst/>
              <a:pathLst>
                <a:path w="5327246" h="1098548">
                  <a:moveTo>
                    <a:pt x="0" y="1090422"/>
                  </a:moveTo>
                  <a:lnTo>
                    <a:pt x="2130898" y="1098548"/>
                  </a:lnTo>
                  <a:lnTo>
                    <a:pt x="2557078" y="1098548"/>
                  </a:lnTo>
                  <a:lnTo>
                    <a:pt x="2983257" y="1089085"/>
                  </a:lnTo>
                  <a:lnTo>
                    <a:pt x="3196347" y="1074903"/>
                  </a:lnTo>
                  <a:lnTo>
                    <a:pt x="3622527" y="942973"/>
                  </a:lnTo>
                  <a:lnTo>
                    <a:pt x="4048707" y="975456"/>
                  </a:lnTo>
                  <a:lnTo>
                    <a:pt x="4474886" y="1098548"/>
                  </a:lnTo>
                  <a:lnTo>
                    <a:pt x="4901066" y="0"/>
                  </a:lnTo>
                  <a:lnTo>
                    <a:pt x="5327246" y="29771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15638" y="31373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84653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27271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98896" y="31359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911986" y="31217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338165" y="29898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64345" y="30223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19052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616704" y="20468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42884" y="23445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31295" y="316256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6219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88373" y="316830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1455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27643" y="31695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76326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30506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98861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2504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1366" y="30493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94455" y="30351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20635" y="29032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46815" y="29357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7299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99174" y="19602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025354" y="22579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25216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18694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21855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3495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1553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6153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56624" y="601293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6624" y="537297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6624" y="473302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6624" y="409306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044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6266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7487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569295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6624" y="505299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441304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434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65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877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379179"/>
                  </a:moveTo>
                  <a:lnTo>
                    <a:pt x="2122144" y="2372957"/>
                  </a:lnTo>
                  <a:lnTo>
                    <a:pt x="2546573" y="2359525"/>
                  </a:lnTo>
                  <a:lnTo>
                    <a:pt x="2971002" y="2402474"/>
                  </a:lnTo>
                  <a:lnTo>
                    <a:pt x="3183217" y="2402474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6778" y="4636467"/>
              <a:ext cx="5305362" cy="1696447"/>
            </a:xfrm>
            <a:custGeom>
              <a:avLst/>
              <a:pathLst>
                <a:path w="5305362" h="1696447">
                  <a:moveTo>
                    <a:pt x="0" y="1583814"/>
                  </a:moveTo>
                  <a:lnTo>
                    <a:pt x="2122144" y="1631234"/>
                  </a:lnTo>
                  <a:lnTo>
                    <a:pt x="2546573" y="1595748"/>
                  </a:lnTo>
                  <a:lnTo>
                    <a:pt x="2971002" y="1696447"/>
                  </a:lnTo>
                  <a:lnTo>
                    <a:pt x="3183217" y="1533682"/>
                  </a:lnTo>
                  <a:lnTo>
                    <a:pt x="3607646" y="964569"/>
                  </a:lnTo>
                  <a:lnTo>
                    <a:pt x="4032075" y="1228572"/>
                  </a:lnTo>
                  <a:lnTo>
                    <a:pt x="4456504" y="1361437"/>
                  </a:lnTo>
                  <a:lnTo>
                    <a:pt x="4880933" y="349907"/>
                  </a:lnTo>
                  <a:lnTo>
                    <a:pt x="530536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45969" y="61500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868114" y="61974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292543" y="61619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71697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929186" y="60999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53615" y="55308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778044" y="57948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202473" y="59276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626902" y="49161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051331" y="45662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61626" y="62644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83771" y="62582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08200" y="62448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3262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4484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76470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698294" y="606339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820439" y="61108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244868" y="60753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699442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911656" y="60133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336085" y="54441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760514" y="57082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84943" y="58410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609372" y="48295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033801" y="44796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3565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7777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632" y="5651211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632" y="50113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632" y="43713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6265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3448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62555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74770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4" name="pt124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4038841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MIF012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513857" y="4258297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MIF016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9" name="pt129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5046" y="223248"/>
              <a:ext cx="351390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Sub:Rapid_Conc:Featherstone:Tinbergen:NA:23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956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555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155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754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791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883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974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065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755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355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2954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837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0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2380"/>
                  </a:moveTo>
                  <a:lnTo>
                    <a:pt x="2812786" y="2400908"/>
                  </a:lnTo>
                  <a:lnTo>
                    <a:pt x="3214612" y="2402411"/>
                  </a:lnTo>
                  <a:lnTo>
                    <a:pt x="3817352" y="2402474"/>
                  </a:lnTo>
                  <a:lnTo>
                    <a:pt x="4219179" y="2382854"/>
                  </a:lnTo>
                  <a:lnTo>
                    <a:pt x="4621005" y="1850191"/>
                  </a:lnTo>
                  <a:lnTo>
                    <a:pt x="5022832" y="2332021"/>
                  </a:lnTo>
                  <a:lnTo>
                    <a:pt x="5424658" y="1477252"/>
                  </a:lnTo>
                  <a:lnTo>
                    <a:pt x="5826485" y="936053"/>
                  </a:lnTo>
                  <a:lnTo>
                    <a:pt x="6228311" y="2402474"/>
                  </a:lnTo>
                  <a:lnTo>
                    <a:pt x="6630138" y="2402474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3214109"/>
              <a:ext cx="4621005" cy="1532"/>
            </a:xfrm>
            <a:custGeom>
              <a:avLst/>
              <a:pathLst>
                <a:path w="4621005" h="1532">
                  <a:moveTo>
                    <a:pt x="0" y="793"/>
                  </a:moveTo>
                  <a:lnTo>
                    <a:pt x="2812786" y="1532"/>
                  </a:lnTo>
                  <a:lnTo>
                    <a:pt x="3214612" y="0"/>
                  </a:lnTo>
                  <a:lnTo>
                    <a:pt x="3817352" y="1532"/>
                  </a:lnTo>
                  <a:lnTo>
                    <a:pt x="4219179" y="1166"/>
                  </a:lnTo>
                  <a:lnTo>
                    <a:pt x="4621005" y="32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317039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44081" y="316892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45908" y="317042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54864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50474" y="31508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2301" y="26182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54127" y="31000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55954" y="22452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557781" y="1704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5960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36143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76326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5638" y="31446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52842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30250" y="31438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53299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34817" y="31450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336643" y="31442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67963" y="30587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80749" y="30572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12720" y="30587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5460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17287" y="30391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9113" y="250652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720940" y="29883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122766" y="21335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524593" y="15923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26420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32824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73007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19653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25339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8938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12551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0298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6180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3398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520175" y="602897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0175" y="54210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0175" y="48131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20175" y="420531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4627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4471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314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4158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0175" y="572502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20175" y="511714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0175" y="450925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20175" y="390136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4549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4393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4236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67440" y="3930440"/>
              <a:ext cx="6945304" cy="2362176"/>
            </a:xfrm>
            <a:custGeom>
              <a:avLst/>
              <a:pathLst>
                <a:path w="6945304" h="2362176">
                  <a:moveTo>
                    <a:pt x="0" y="2362176"/>
                  </a:moveTo>
                  <a:lnTo>
                    <a:pt x="2778121" y="2349987"/>
                  </a:lnTo>
                  <a:lnTo>
                    <a:pt x="3174996" y="2346871"/>
                  </a:lnTo>
                  <a:lnTo>
                    <a:pt x="3770308" y="2196809"/>
                  </a:lnTo>
                  <a:lnTo>
                    <a:pt x="4167182" y="1120955"/>
                  </a:lnTo>
                  <a:lnTo>
                    <a:pt x="4564057" y="1620654"/>
                  </a:lnTo>
                  <a:lnTo>
                    <a:pt x="4960932" y="1322791"/>
                  </a:lnTo>
                  <a:lnTo>
                    <a:pt x="5357806" y="1058948"/>
                  </a:lnTo>
                  <a:lnTo>
                    <a:pt x="5754681" y="360060"/>
                  </a:lnTo>
                  <a:lnTo>
                    <a:pt x="6151555" y="1383825"/>
                  </a:lnTo>
                  <a:lnTo>
                    <a:pt x="6548430" y="1355906"/>
                  </a:lnTo>
                  <a:lnTo>
                    <a:pt x="694530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7440" y="6159376"/>
              <a:ext cx="4564057" cy="173538"/>
            </a:xfrm>
            <a:custGeom>
              <a:avLst/>
              <a:pathLst>
                <a:path w="4564057" h="173538">
                  <a:moveTo>
                    <a:pt x="0" y="27377"/>
                  </a:moveTo>
                  <a:lnTo>
                    <a:pt x="2778121" y="121554"/>
                  </a:lnTo>
                  <a:lnTo>
                    <a:pt x="3174996" y="0"/>
                  </a:lnTo>
                  <a:lnTo>
                    <a:pt x="3770308" y="173538"/>
                  </a:lnTo>
                  <a:lnTo>
                    <a:pt x="4167182" y="28212"/>
                  </a:lnTo>
                  <a:lnTo>
                    <a:pt x="4564057" y="13551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822288" y="62474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00410" y="62352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97285" y="62321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92597" y="60820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89471" y="50062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386346" y="55059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83221" y="52080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80095" y="49442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76970" y="42453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973844" y="52691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70719" y="52411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76759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06631" y="6116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584753" y="62107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981627" y="60891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57693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973814" y="6117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370688" y="62246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58956" y="61357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37078" y="612358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964097" y="61204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59409" y="59704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956284" y="48945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353158" y="53942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750033" y="50963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146907" y="48325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43782" y="41336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40657" y="51574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337531" y="51295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734406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4393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2330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0028" y="568333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0028" y="50754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0028" y="44675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40028" y="385967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7417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40823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36152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2" name="pt132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4038786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TIF036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513857" y="4258242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TIF038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7" name="pt13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9112" y="225183"/>
              <a:ext cx="3225775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Sub:Rapid_Conc:GhostShip:Marabou:NA:19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5587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13634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41680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69727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83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267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703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138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49610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77657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05703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114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550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985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421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856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376093"/>
                  </a:moveTo>
                  <a:lnTo>
                    <a:pt x="523064" y="2367361"/>
                  </a:lnTo>
                  <a:lnTo>
                    <a:pt x="1046128" y="2380132"/>
                  </a:lnTo>
                  <a:lnTo>
                    <a:pt x="2092257" y="2347149"/>
                  </a:lnTo>
                  <a:lnTo>
                    <a:pt x="2440967" y="2255262"/>
                  </a:lnTo>
                  <a:lnTo>
                    <a:pt x="2789676" y="1564469"/>
                  </a:lnTo>
                  <a:lnTo>
                    <a:pt x="3138386" y="2358122"/>
                  </a:lnTo>
                  <a:lnTo>
                    <a:pt x="3487095" y="1813072"/>
                  </a:lnTo>
                  <a:lnTo>
                    <a:pt x="3835805" y="1243829"/>
                  </a:lnTo>
                  <a:lnTo>
                    <a:pt x="4184514" y="2402474"/>
                  </a:lnTo>
                  <a:lnTo>
                    <a:pt x="4533224" y="648297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3215220"/>
              <a:ext cx="6974191" cy="422"/>
            </a:xfrm>
            <a:custGeom>
              <a:avLst/>
              <a:pathLst>
                <a:path w="6974191" h="422">
                  <a:moveTo>
                    <a:pt x="0" y="0"/>
                  </a:moveTo>
                  <a:lnTo>
                    <a:pt x="523064" y="82"/>
                  </a:lnTo>
                  <a:lnTo>
                    <a:pt x="1046128" y="377"/>
                  </a:lnTo>
                  <a:lnTo>
                    <a:pt x="2440967" y="422"/>
                  </a:lnTo>
                  <a:lnTo>
                    <a:pt x="2789676" y="422"/>
                  </a:lnTo>
                  <a:lnTo>
                    <a:pt x="3138386" y="422"/>
                  </a:lnTo>
                  <a:lnTo>
                    <a:pt x="3487095" y="422"/>
                  </a:lnTo>
                  <a:lnTo>
                    <a:pt x="6974191" y="42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91957" y="31441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15022" y="31353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38086" y="31481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84215" y="31151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32924" y="30232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81634" y="23324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30344" y="31261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79053" y="25810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627763" y="20118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7647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25182" y="14163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76614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76300" y="31450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299364" y="31450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822429" y="31453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21726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56597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91468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26339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75049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28625" y="303242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51689" y="302363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774754" y="303646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51027" y="30034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99737" y="29115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48446" y="22207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97156" y="30144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45866" y="24694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94575" y="19001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328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91994" y="13046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732961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-66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7550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1498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1458" y="24544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9303" y="173488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9303" y="10153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3070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2393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3640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17995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23500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456624" y="591430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507707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6624" y="423985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8572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080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587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09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6624" y="549569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56624" y="46584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56624" y="382124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81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732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833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341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9849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247059"/>
                  </a:moveTo>
                  <a:lnTo>
                    <a:pt x="525230" y="2253249"/>
                  </a:lnTo>
                  <a:lnTo>
                    <a:pt x="1050461" y="2353206"/>
                  </a:lnTo>
                  <a:lnTo>
                    <a:pt x="2100923" y="1755337"/>
                  </a:lnTo>
                  <a:lnTo>
                    <a:pt x="2451077" y="2402474"/>
                  </a:lnTo>
                  <a:lnTo>
                    <a:pt x="2801231" y="14948"/>
                  </a:lnTo>
                  <a:lnTo>
                    <a:pt x="3151385" y="2141085"/>
                  </a:lnTo>
                  <a:lnTo>
                    <a:pt x="3501539" y="1349735"/>
                  </a:lnTo>
                  <a:lnTo>
                    <a:pt x="3851693" y="0"/>
                  </a:lnTo>
                  <a:lnTo>
                    <a:pt x="4201846" y="982640"/>
                  </a:lnTo>
                  <a:lnTo>
                    <a:pt x="4552000" y="775786"/>
                  </a:lnTo>
                  <a:lnTo>
                    <a:pt x="7003078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06778" y="5631141"/>
              <a:ext cx="7003078" cy="701773"/>
            </a:xfrm>
            <a:custGeom>
              <a:avLst/>
              <a:pathLst>
                <a:path w="7003078" h="701773">
                  <a:moveTo>
                    <a:pt x="0" y="357538"/>
                  </a:moveTo>
                  <a:lnTo>
                    <a:pt x="525230" y="550146"/>
                  </a:lnTo>
                  <a:lnTo>
                    <a:pt x="1050461" y="670187"/>
                  </a:lnTo>
                  <a:lnTo>
                    <a:pt x="2451077" y="0"/>
                  </a:lnTo>
                  <a:lnTo>
                    <a:pt x="2801231" y="373193"/>
                  </a:lnTo>
                  <a:lnTo>
                    <a:pt x="3151385" y="500230"/>
                  </a:lnTo>
                  <a:lnTo>
                    <a:pt x="3501539" y="701773"/>
                  </a:lnTo>
                  <a:lnTo>
                    <a:pt x="7003078" y="70177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61626" y="61323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286857" y="61385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812088" y="62384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62550" y="56406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1270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62858" y="39002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13012" y="60263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63166" y="52350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1331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63473" y="48679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313627" y="46610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6470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45969" y="59184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271200" y="61110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796431" y="62311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97046" y="55609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547200" y="59341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897354" y="60611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4750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74904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98294" y="60206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223525" y="60267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748756" y="61268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829362" y="55289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17951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529670" y="37885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879824" y="59146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229978" y="51233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80132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30286" y="47562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80440" y="45493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731517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-66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732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1332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8632" y="54539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8632" y="461677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8632" y="377955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9010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70154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42123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17200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22778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1" name="pt141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8513857" y="4038786"/>
              <a:ext cx="42237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513857" y="4258297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MBF006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6" name="pt146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2024-08-29T10:28:13Z</dcterms:modified>
  <cp:category/>
</cp:coreProperties>
</file>