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9788" y="223248"/>
              <a:ext cx="312442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21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993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365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5807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8179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0551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1935652"/>
            </a:xfrm>
            <a:custGeom>
              <a:avLst/>
              <a:pathLst>
                <a:path w="7031965" h="1935652">
                  <a:moveTo>
                    <a:pt x="0" y="95867"/>
                  </a:moveTo>
                  <a:lnTo>
                    <a:pt x="2130898" y="1808390"/>
                  </a:lnTo>
                  <a:lnTo>
                    <a:pt x="2557078" y="0"/>
                  </a:lnTo>
                  <a:lnTo>
                    <a:pt x="2983257" y="1342962"/>
                  </a:lnTo>
                  <a:lnTo>
                    <a:pt x="3196347" y="1935652"/>
                  </a:lnTo>
                  <a:lnTo>
                    <a:pt x="7031965" y="91843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1263399"/>
              <a:ext cx="7031965" cy="1952242"/>
            </a:xfrm>
            <a:custGeom>
              <a:avLst/>
              <a:pathLst>
                <a:path w="7031965" h="1952242">
                  <a:moveTo>
                    <a:pt x="0" y="1015695"/>
                  </a:moveTo>
                  <a:lnTo>
                    <a:pt x="2130898" y="1725002"/>
                  </a:lnTo>
                  <a:lnTo>
                    <a:pt x="2557078" y="870444"/>
                  </a:lnTo>
                  <a:lnTo>
                    <a:pt x="2983257" y="552791"/>
                  </a:lnTo>
                  <a:lnTo>
                    <a:pt x="3196347" y="1952242"/>
                  </a:lnTo>
                  <a:lnTo>
                    <a:pt x="3622527" y="1553531"/>
                  </a:lnTo>
                  <a:lnTo>
                    <a:pt x="4048707" y="1698114"/>
                  </a:lnTo>
                  <a:lnTo>
                    <a:pt x="4474886" y="881482"/>
                  </a:lnTo>
                  <a:lnTo>
                    <a:pt x="4901066" y="1416430"/>
                  </a:lnTo>
                  <a:lnTo>
                    <a:pt x="5327246" y="0"/>
                  </a:lnTo>
                  <a:lnTo>
                    <a:pt x="7031965" y="8182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15638" y="2208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846536" y="2918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72716" y="2063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98896" y="1745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1198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38165" y="2746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64345" y="28912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90525" y="20746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16704" y="2609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42884" y="11931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747603" y="2011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1295" y="863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62194" y="25764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8837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14553" y="21109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27643" y="27036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763260" y="16864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67963" y="21235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98861" y="28315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25041" y="19770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51221" y="16593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9445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20635" y="26600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46815" y="28046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72994" y="198799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99174" y="25229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5354" y="11065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730073" y="19248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37908" y="25390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17762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0133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24849" y="60103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4849" y="51425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42748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4811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612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429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64442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55764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47087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38409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4157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6775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47" y="3930440"/>
              <a:ext cx="7031965" cy="2099878"/>
            </a:xfrm>
            <a:custGeom>
              <a:avLst/>
              <a:pathLst>
                <a:path w="7031965" h="2099878">
                  <a:moveTo>
                    <a:pt x="0" y="1035337"/>
                  </a:moveTo>
                  <a:lnTo>
                    <a:pt x="2130898" y="2099878"/>
                  </a:lnTo>
                  <a:lnTo>
                    <a:pt x="2557078" y="0"/>
                  </a:lnTo>
                  <a:lnTo>
                    <a:pt x="2983257" y="2040558"/>
                  </a:lnTo>
                  <a:lnTo>
                    <a:pt x="3196347" y="1567022"/>
                  </a:lnTo>
                  <a:lnTo>
                    <a:pt x="7031965" y="16187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76447" y="4207934"/>
              <a:ext cx="7031965" cy="2124980"/>
            </a:xfrm>
            <a:custGeom>
              <a:avLst/>
              <a:pathLst>
                <a:path w="7031965" h="2124980">
                  <a:moveTo>
                    <a:pt x="0" y="655842"/>
                  </a:moveTo>
                  <a:lnTo>
                    <a:pt x="2130898" y="2049671"/>
                  </a:lnTo>
                  <a:lnTo>
                    <a:pt x="2557078" y="1243615"/>
                  </a:lnTo>
                  <a:lnTo>
                    <a:pt x="2983257" y="595820"/>
                  </a:lnTo>
                  <a:lnTo>
                    <a:pt x="3196347" y="2124980"/>
                  </a:lnTo>
                  <a:lnTo>
                    <a:pt x="3622527" y="1767596"/>
                  </a:lnTo>
                  <a:lnTo>
                    <a:pt x="4048707" y="1842674"/>
                  </a:lnTo>
                  <a:lnTo>
                    <a:pt x="4474886" y="1249027"/>
                  </a:lnTo>
                  <a:lnTo>
                    <a:pt x="4901066" y="1629448"/>
                  </a:lnTo>
                  <a:lnTo>
                    <a:pt x="5327246" y="0"/>
                  </a:lnTo>
                  <a:lnTo>
                    <a:pt x="7031965" y="138438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5638" y="4793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846536" y="61873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72716" y="5381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698896" y="4733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1198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38165" y="59053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64345" y="59803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90525" y="5386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616704" y="57671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42884" y="41377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47603" y="5522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1295" y="4920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62194" y="5985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8837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14553" y="59258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27643" y="54523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763260" y="5504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963" y="470826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98861" y="61007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25041" y="52947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51221" y="46469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9445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20635" y="5818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815" y="58937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172994" y="530007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599174" y="56805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025354" y="40510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730073" y="54354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00063" y="64025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0063" y="553619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46670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37992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3495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1553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153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746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90453" y="225183"/>
              <a:ext cx="296309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111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15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204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251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33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5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560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635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681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2728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288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906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215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2472770"/>
              <a:ext cx="7031965" cy="742871"/>
            </a:xfrm>
            <a:custGeom>
              <a:avLst/>
              <a:pathLst>
                <a:path w="7031965" h="742871">
                  <a:moveTo>
                    <a:pt x="0" y="725434"/>
                  </a:moveTo>
                  <a:lnTo>
                    <a:pt x="2343988" y="626191"/>
                  </a:lnTo>
                  <a:lnTo>
                    <a:pt x="2770168" y="738815"/>
                  </a:lnTo>
                  <a:lnTo>
                    <a:pt x="3196347" y="562917"/>
                  </a:lnTo>
                  <a:lnTo>
                    <a:pt x="3622527" y="530894"/>
                  </a:lnTo>
                  <a:lnTo>
                    <a:pt x="4048707" y="542808"/>
                  </a:lnTo>
                  <a:lnTo>
                    <a:pt x="4474886" y="619774"/>
                  </a:lnTo>
                  <a:lnTo>
                    <a:pt x="4901066" y="647904"/>
                  </a:lnTo>
                  <a:lnTo>
                    <a:pt x="5327246" y="742871"/>
                  </a:lnTo>
                  <a:lnTo>
                    <a:pt x="5753425" y="0"/>
                  </a:lnTo>
                  <a:lnTo>
                    <a:pt x="6179605" y="608496"/>
                  </a:lnTo>
                  <a:lnTo>
                    <a:pt x="7031965" y="53942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371099"/>
            </a:xfrm>
            <a:custGeom>
              <a:avLst/>
              <a:pathLst>
                <a:path w="7031965" h="2371099">
                  <a:moveTo>
                    <a:pt x="0" y="1722529"/>
                  </a:moveTo>
                  <a:lnTo>
                    <a:pt x="2343988" y="1611455"/>
                  </a:lnTo>
                  <a:lnTo>
                    <a:pt x="2770168" y="1469074"/>
                  </a:lnTo>
                  <a:lnTo>
                    <a:pt x="3196347" y="2371099"/>
                  </a:lnTo>
                  <a:lnTo>
                    <a:pt x="4048707" y="0"/>
                  </a:lnTo>
                  <a:lnTo>
                    <a:pt x="4474886" y="1765267"/>
                  </a:lnTo>
                  <a:lnTo>
                    <a:pt x="7031965" y="182432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31530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75284" y="30538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01463" y="3166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27643" y="29905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53823" y="29585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80002" y="29704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06182" y="30473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32362" y="30755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5854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84721" y="2427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10901" y="30361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3260" y="29670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24654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59626" y="2354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85806" y="22120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11986" y="3114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6434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90525" y="25082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747603" y="25672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667963" y="30413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42096" y="29421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68276" y="3054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94455" y="28788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20635" y="284677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746815" y="28587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72994" y="29357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99174" y="29638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02535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51534" y="231588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77713" y="29244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730073" y="2858003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25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37908" y="2621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9264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123249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4804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72862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284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5934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24849" y="61683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55968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50254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44540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38825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633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25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9560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58826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24849" y="53111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24849" y="47397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41682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6288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90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0215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76447" y="5165658"/>
              <a:ext cx="7031965" cy="1167256"/>
            </a:xfrm>
            <a:custGeom>
              <a:avLst/>
              <a:pathLst>
                <a:path w="7031965" h="1167256">
                  <a:moveTo>
                    <a:pt x="0" y="1167256"/>
                  </a:moveTo>
                  <a:lnTo>
                    <a:pt x="2343988" y="909903"/>
                  </a:lnTo>
                  <a:lnTo>
                    <a:pt x="2770168" y="1080781"/>
                  </a:lnTo>
                  <a:lnTo>
                    <a:pt x="3196347" y="889472"/>
                  </a:lnTo>
                  <a:lnTo>
                    <a:pt x="3622527" y="792749"/>
                  </a:lnTo>
                  <a:lnTo>
                    <a:pt x="4048707" y="871327"/>
                  </a:lnTo>
                  <a:lnTo>
                    <a:pt x="4474886" y="885357"/>
                  </a:lnTo>
                  <a:lnTo>
                    <a:pt x="4901066" y="1069719"/>
                  </a:lnTo>
                  <a:lnTo>
                    <a:pt x="5327246" y="1090795"/>
                  </a:lnTo>
                  <a:lnTo>
                    <a:pt x="5753425" y="0"/>
                  </a:lnTo>
                  <a:lnTo>
                    <a:pt x="6179605" y="816530"/>
                  </a:lnTo>
                  <a:lnTo>
                    <a:pt x="7031965" y="91983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6447" y="3930440"/>
              <a:ext cx="7031965" cy="2293501"/>
            </a:xfrm>
            <a:custGeom>
              <a:avLst/>
              <a:pathLst>
                <a:path w="7031965" h="2293501">
                  <a:moveTo>
                    <a:pt x="0" y="1865280"/>
                  </a:moveTo>
                  <a:lnTo>
                    <a:pt x="2343988" y="1794699"/>
                  </a:lnTo>
                  <a:lnTo>
                    <a:pt x="2770168" y="1244495"/>
                  </a:lnTo>
                  <a:lnTo>
                    <a:pt x="3196347" y="2293501"/>
                  </a:lnTo>
                  <a:lnTo>
                    <a:pt x="4048707" y="0"/>
                  </a:lnTo>
                  <a:lnTo>
                    <a:pt x="4474886" y="1594229"/>
                  </a:lnTo>
                  <a:lnTo>
                    <a:pt x="7031965" y="214891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3129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75284" y="6030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01463" y="62012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27643" y="6009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53823" y="59132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80002" y="59918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06182" y="60058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32362" y="61902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58542" y="6211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84721" y="51205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910901" y="59370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63260" y="60403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5638" y="57255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59626" y="56549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485806" y="5104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11986" y="6153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6434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90525" y="5454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747603" y="60091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66796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42096" y="59187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68276" y="60896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94455" y="58982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320635" y="580151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46815" y="58801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72994" y="58941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99174" y="60785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025354" y="60996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51534" y="500876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877713" y="58253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730073" y="5931301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25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00063" y="584234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7908" y="5269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7908" y="46980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7908" y="41265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54804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2862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82844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95934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4147423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0" name="pt14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4189" y="223248"/>
              <a:ext cx="31756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01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739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61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183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12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472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052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878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600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322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7044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522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682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262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842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5273973" cy="2402474"/>
            </a:xfrm>
            <a:custGeom>
              <a:avLst/>
              <a:pathLst>
                <a:path w="5273973" h="2402474">
                  <a:moveTo>
                    <a:pt x="0" y="1190753"/>
                  </a:moveTo>
                  <a:lnTo>
                    <a:pt x="527397" y="1722347"/>
                  </a:lnTo>
                  <a:lnTo>
                    <a:pt x="1054794" y="232140"/>
                  </a:lnTo>
                  <a:lnTo>
                    <a:pt x="2109589" y="55403"/>
                  </a:lnTo>
                  <a:lnTo>
                    <a:pt x="2461187" y="0"/>
                  </a:lnTo>
                  <a:lnTo>
                    <a:pt x="2812786" y="2402474"/>
                  </a:lnTo>
                  <a:lnTo>
                    <a:pt x="3164384" y="874007"/>
                  </a:lnTo>
                  <a:lnTo>
                    <a:pt x="3867580" y="1261858"/>
                  </a:lnTo>
                  <a:lnTo>
                    <a:pt x="4219179" y="1035283"/>
                  </a:lnTo>
                  <a:lnTo>
                    <a:pt x="4570777" y="911489"/>
                  </a:lnTo>
                  <a:lnTo>
                    <a:pt x="4922375" y="320341"/>
                  </a:lnTo>
                  <a:lnTo>
                    <a:pt x="5273973" y="3442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951029"/>
              <a:ext cx="7031965" cy="2074801"/>
            </a:xfrm>
            <a:custGeom>
              <a:avLst/>
              <a:pathLst>
                <a:path w="7031965" h="2074801">
                  <a:moveTo>
                    <a:pt x="0" y="958006"/>
                  </a:moveTo>
                  <a:lnTo>
                    <a:pt x="527397" y="1576801"/>
                  </a:lnTo>
                  <a:lnTo>
                    <a:pt x="1054794" y="76556"/>
                  </a:lnTo>
                  <a:lnTo>
                    <a:pt x="2109589" y="0"/>
                  </a:lnTo>
                  <a:lnTo>
                    <a:pt x="2461187" y="2074801"/>
                  </a:lnTo>
                  <a:lnTo>
                    <a:pt x="2812786" y="1364560"/>
                  </a:lnTo>
                  <a:lnTo>
                    <a:pt x="3164384" y="1559461"/>
                  </a:lnTo>
                  <a:lnTo>
                    <a:pt x="7031965" y="19661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1295" y="1958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58693" y="2490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86090" y="10001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40885" y="8234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248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4408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5680" y="16420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98876" y="20298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50474" y="18032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02073" y="16795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53671" y="10883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5269" y="11122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18388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243035" y="2457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770433" y="957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825227" y="880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176826" y="29556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528424" y="2245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80022" y="2440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747603" y="28469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67963" y="18470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95360" y="23786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22758" y="8884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777552" y="7117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15929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1089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62492" y="15303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65688" y="19181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17287" y="16916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68885" y="15678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20483" y="9766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972081" y="100054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7650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0063" y="254756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7908" y="19183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7908" y="12905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7908" y="66272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714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7916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0607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16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2205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520175" y="60433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54642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488517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0175" y="430608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9092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6455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818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1182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20175" y="57538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20175" y="517472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0175" y="45956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0175" y="40165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10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777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137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2500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9863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67440" y="3930440"/>
              <a:ext cx="5208978" cy="2402474"/>
            </a:xfrm>
            <a:custGeom>
              <a:avLst/>
              <a:pathLst>
                <a:path w="5208978" h="2402474">
                  <a:moveTo>
                    <a:pt x="0" y="1050208"/>
                  </a:moveTo>
                  <a:lnTo>
                    <a:pt x="520897" y="1366321"/>
                  </a:lnTo>
                  <a:lnTo>
                    <a:pt x="1041795" y="0"/>
                  </a:lnTo>
                  <a:lnTo>
                    <a:pt x="2083591" y="142184"/>
                  </a:lnTo>
                  <a:lnTo>
                    <a:pt x="2430856" y="520958"/>
                  </a:lnTo>
                  <a:lnTo>
                    <a:pt x="2778121" y="2402474"/>
                  </a:lnTo>
                  <a:lnTo>
                    <a:pt x="3125387" y="564279"/>
                  </a:lnTo>
                  <a:lnTo>
                    <a:pt x="3819917" y="1118331"/>
                  </a:lnTo>
                  <a:lnTo>
                    <a:pt x="4167182" y="627989"/>
                  </a:lnTo>
                  <a:lnTo>
                    <a:pt x="4514448" y="464299"/>
                  </a:lnTo>
                  <a:lnTo>
                    <a:pt x="4861713" y="481161"/>
                  </a:lnTo>
                  <a:lnTo>
                    <a:pt x="5208978" y="92228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67440" y="4573950"/>
              <a:ext cx="6945304" cy="1414137"/>
            </a:xfrm>
            <a:custGeom>
              <a:avLst/>
              <a:pathLst>
                <a:path w="6945304" h="1414137">
                  <a:moveTo>
                    <a:pt x="0" y="979215"/>
                  </a:moveTo>
                  <a:lnTo>
                    <a:pt x="520897" y="1114360"/>
                  </a:lnTo>
                  <a:lnTo>
                    <a:pt x="1041795" y="0"/>
                  </a:lnTo>
                  <a:lnTo>
                    <a:pt x="2083591" y="376137"/>
                  </a:lnTo>
                  <a:lnTo>
                    <a:pt x="2430856" y="1414137"/>
                  </a:lnTo>
                  <a:lnTo>
                    <a:pt x="2778121" y="819139"/>
                  </a:lnTo>
                  <a:lnTo>
                    <a:pt x="3125387" y="1294370"/>
                  </a:lnTo>
                  <a:lnTo>
                    <a:pt x="6945304" y="140331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22288" y="49354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343186" y="52516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86408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05880" y="40274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53145" y="44062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0041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47676" y="4449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42206" y="5003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89471" y="45132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36737" y="4349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84002" y="43664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31267" y="48075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06631" y="54829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327529" y="56180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848427" y="45037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890222" y="4879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37488" y="5917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584753" y="53228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932018" y="5798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751936" y="59070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758956" y="48237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279854" y="51399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800752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842547" y="39157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19957" y="42945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67223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914488" y="43378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09018" y="48919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956284" y="44015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303549" y="42379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650814" y="42547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998079" y="469583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777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191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02183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2183" y="571212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02183" y="51330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2183" y="455530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0028" y="397484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30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4632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5157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8789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92422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8513857" y="4037749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1" name="pt15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301975" y="225183"/>
              <a:ext cx="254004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513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473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434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394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10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470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152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493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453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414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374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44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12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811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40187" y="2225719"/>
              <a:ext cx="2068225" cy="989922"/>
            </a:xfrm>
            <a:custGeom>
              <a:avLst/>
              <a:pathLst>
                <a:path w="2068225" h="989922">
                  <a:moveTo>
                    <a:pt x="0" y="989922"/>
                  </a:moveTo>
                  <a:lnTo>
                    <a:pt x="1240935" y="0"/>
                  </a:lnTo>
                  <a:lnTo>
                    <a:pt x="2068225" y="46056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7937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920313" y="21555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747603" y="26160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3597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5661848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902783" y="20688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730073" y="25294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90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7908" y="27076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210365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499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8957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1359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5074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1896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24849" y="63114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55071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47029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3898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105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78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47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0152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9092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51050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3008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446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28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811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740187" y="5465152"/>
              <a:ext cx="2068225" cy="867762"/>
            </a:xfrm>
            <a:custGeom>
              <a:avLst/>
              <a:pathLst>
                <a:path w="2068225" h="867762">
                  <a:moveTo>
                    <a:pt x="0" y="867762"/>
                  </a:moveTo>
                  <a:lnTo>
                    <a:pt x="1240935" y="0"/>
                  </a:lnTo>
                  <a:lnTo>
                    <a:pt x="2068225" y="4915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67937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20313" y="53949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747603" y="5886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93597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5661848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02783" y="53083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0073" y="57998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190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237908" y="58676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7908" y="50633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7908" y="4259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536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813594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85074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1896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4" name="pt8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4147532"/>
              <a:ext cx="41615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CUF012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4366933"/>
              <a:ext cx="4161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CUF031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02917" y="225183"/>
              <a:ext cx="29381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151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440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729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019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6296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8585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0874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172791"/>
            </a:xfrm>
            <a:custGeom>
              <a:avLst/>
              <a:pathLst>
                <a:path w="7031965" h="2172791">
                  <a:moveTo>
                    <a:pt x="0" y="0"/>
                  </a:moveTo>
                  <a:lnTo>
                    <a:pt x="2130898" y="1312523"/>
                  </a:lnTo>
                  <a:lnTo>
                    <a:pt x="2557078" y="2050319"/>
                  </a:lnTo>
                  <a:lnTo>
                    <a:pt x="2983257" y="1887869"/>
                  </a:lnTo>
                  <a:lnTo>
                    <a:pt x="3196347" y="2172791"/>
                  </a:lnTo>
                  <a:lnTo>
                    <a:pt x="7031965" y="203779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2236704"/>
              <a:ext cx="7031965" cy="978937"/>
            </a:xfrm>
            <a:custGeom>
              <a:avLst/>
              <a:pathLst>
                <a:path w="7031965" h="978937">
                  <a:moveTo>
                    <a:pt x="0" y="128166"/>
                  </a:moveTo>
                  <a:lnTo>
                    <a:pt x="2130898" y="962294"/>
                  </a:lnTo>
                  <a:lnTo>
                    <a:pt x="2557078" y="476173"/>
                  </a:lnTo>
                  <a:lnTo>
                    <a:pt x="2983257" y="849408"/>
                  </a:lnTo>
                  <a:lnTo>
                    <a:pt x="3196347" y="815829"/>
                  </a:lnTo>
                  <a:lnTo>
                    <a:pt x="3622527" y="136676"/>
                  </a:lnTo>
                  <a:lnTo>
                    <a:pt x="4048707" y="220037"/>
                  </a:lnTo>
                  <a:lnTo>
                    <a:pt x="4474886" y="0"/>
                  </a:lnTo>
                  <a:lnTo>
                    <a:pt x="4901066" y="753271"/>
                  </a:lnTo>
                  <a:lnTo>
                    <a:pt x="5327246" y="861387"/>
                  </a:lnTo>
                  <a:lnTo>
                    <a:pt x="7031965" y="97893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715638" y="22946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846536" y="31287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72716" y="26426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98896" y="30158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911986" y="29823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38165" y="23031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64345" y="23865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90525" y="2166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16704" y="29197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42884" y="30278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4760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9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62194" y="20805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88373" y="28183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14553" y="26558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7643" y="2940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2805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2080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29006" y="30421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55186" y="25560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1366" y="292922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94455" y="28956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0635" y="22165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46815" y="22999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72994" y="20798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99174" y="28331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25354" y="29412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3060445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7908" y="2587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8168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0457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24849" y="61309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52195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3080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4811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612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429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56752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47637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38522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4157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6775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47" y="3930440"/>
              <a:ext cx="7031965" cy="2125532"/>
            </a:xfrm>
            <a:custGeom>
              <a:avLst/>
              <a:pathLst>
                <a:path w="7031965" h="2125532">
                  <a:moveTo>
                    <a:pt x="0" y="169883"/>
                  </a:moveTo>
                  <a:lnTo>
                    <a:pt x="2130898" y="0"/>
                  </a:lnTo>
                  <a:lnTo>
                    <a:pt x="2557078" y="1919417"/>
                  </a:lnTo>
                  <a:lnTo>
                    <a:pt x="2983257" y="2125532"/>
                  </a:lnTo>
                  <a:lnTo>
                    <a:pt x="3196347" y="1868534"/>
                  </a:lnTo>
                  <a:lnTo>
                    <a:pt x="7031965" y="202934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76447" y="4688700"/>
              <a:ext cx="7031965" cy="1644214"/>
            </a:xfrm>
            <a:custGeom>
              <a:avLst/>
              <a:pathLst>
                <a:path w="7031965" h="1644214">
                  <a:moveTo>
                    <a:pt x="0" y="580218"/>
                  </a:moveTo>
                  <a:lnTo>
                    <a:pt x="2130898" y="1531982"/>
                  </a:lnTo>
                  <a:lnTo>
                    <a:pt x="2557078" y="692874"/>
                  </a:lnTo>
                  <a:lnTo>
                    <a:pt x="2983257" y="1294206"/>
                  </a:lnTo>
                  <a:lnTo>
                    <a:pt x="3196347" y="1320087"/>
                  </a:lnTo>
                  <a:lnTo>
                    <a:pt x="3622527" y="719286"/>
                  </a:lnTo>
                  <a:lnTo>
                    <a:pt x="4048707" y="314317"/>
                  </a:lnTo>
                  <a:lnTo>
                    <a:pt x="4474886" y="0"/>
                  </a:lnTo>
                  <a:lnTo>
                    <a:pt x="4901066" y="1078422"/>
                  </a:lnTo>
                  <a:lnTo>
                    <a:pt x="5327246" y="1426589"/>
                  </a:lnTo>
                  <a:lnTo>
                    <a:pt x="7031965" y="164421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5638" y="5198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846536" y="61504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72716" y="5311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698896" y="5912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11986" y="5938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38165" y="53377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64345" y="49328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90525" y="46184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616704" y="5696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42884" y="60450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47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1295" y="40551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6219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88373" y="5804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14553" y="60108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27643" y="57538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763260" y="5914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963" y="51120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829006" y="60638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55186" y="52247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81366" y="582601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94455" y="58519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20635" y="52511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815" y="48461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172994" y="45318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599174" y="56102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025354" y="59584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730073" y="6177718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00063" y="563497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7908" y="47220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381057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33495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51553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6153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746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4476716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8654" y="225183"/>
              <a:ext cx="316669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60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479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798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117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230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75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7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99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22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500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5819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9138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2457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46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99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515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038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61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813167"/>
              <a:ext cx="7031965" cy="2298309"/>
            </a:xfrm>
            <a:custGeom>
              <a:avLst/>
              <a:pathLst>
                <a:path w="7031965" h="2298309">
                  <a:moveTo>
                    <a:pt x="0" y="200495"/>
                  </a:moveTo>
                  <a:lnTo>
                    <a:pt x="811380" y="2298309"/>
                  </a:lnTo>
                  <a:lnTo>
                    <a:pt x="1622761" y="1573658"/>
                  </a:lnTo>
                  <a:lnTo>
                    <a:pt x="3245522" y="24197"/>
                  </a:lnTo>
                  <a:lnTo>
                    <a:pt x="3515982" y="0"/>
                  </a:lnTo>
                  <a:lnTo>
                    <a:pt x="3786442" y="1281745"/>
                  </a:lnTo>
                  <a:lnTo>
                    <a:pt x="4327363" y="2163016"/>
                  </a:lnTo>
                  <a:lnTo>
                    <a:pt x="4868283" y="1280795"/>
                  </a:lnTo>
                  <a:lnTo>
                    <a:pt x="5409203" y="1722917"/>
                  </a:lnTo>
                  <a:lnTo>
                    <a:pt x="5950124" y="1374879"/>
                  </a:lnTo>
                  <a:lnTo>
                    <a:pt x="6491044" y="2131689"/>
                  </a:lnTo>
                  <a:lnTo>
                    <a:pt x="7031965" y="160186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1574460"/>
              <a:ext cx="7031965" cy="1641182"/>
            </a:xfrm>
            <a:custGeom>
              <a:avLst/>
              <a:pathLst>
                <a:path w="7031965" h="1641182">
                  <a:moveTo>
                    <a:pt x="0" y="912339"/>
                  </a:moveTo>
                  <a:lnTo>
                    <a:pt x="811380" y="0"/>
                  </a:lnTo>
                  <a:lnTo>
                    <a:pt x="1622761" y="1219749"/>
                  </a:lnTo>
                  <a:lnTo>
                    <a:pt x="3515982" y="1641182"/>
                  </a:lnTo>
                  <a:lnTo>
                    <a:pt x="7031965" y="10971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9685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42676" y="3066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54056" y="2341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76818" y="7922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4727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517738" y="20497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58658" y="2931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99579" y="20488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0499" y="24909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81420" y="21428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222340" y="2899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2369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5638" y="2416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527018" y="15042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38399" y="2723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23162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747603" y="26014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667963" y="8567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79343" y="29546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90724" y="22299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13485" y="6805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394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84550" y="19380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25471" y="28193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566391" y="19371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07311" y="237919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648232" y="20312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89152" y="27880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30073" y="22581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37515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021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00063" y="32083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25402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18721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120403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6614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49522" y="3398123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2043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72732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93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24849" y="60892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6018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51145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6271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41397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23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075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27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799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1322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24849" y="58455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4849" y="53581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4849" y="48708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4849" y="43834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4849" y="38961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46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992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515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1038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4561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76447" y="3930440"/>
              <a:ext cx="7031965" cy="2263350"/>
            </a:xfrm>
            <a:custGeom>
              <a:avLst/>
              <a:pathLst>
                <a:path w="7031965" h="2263350">
                  <a:moveTo>
                    <a:pt x="0" y="0"/>
                  </a:moveTo>
                  <a:lnTo>
                    <a:pt x="811380" y="2263350"/>
                  </a:lnTo>
                  <a:lnTo>
                    <a:pt x="1622761" y="1797247"/>
                  </a:lnTo>
                  <a:lnTo>
                    <a:pt x="3245522" y="1511552"/>
                  </a:lnTo>
                  <a:lnTo>
                    <a:pt x="3515982" y="1064553"/>
                  </a:lnTo>
                  <a:lnTo>
                    <a:pt x="3786442" y="2013955"/>
                  </a:lnTo>
                  <a:lnTo>
                    <a:pt x="4327363" y="2262480"/>
                  </a:lnTo>
                  <a:lnTo>
                    <a:pt x="4868283" y="1973923"/>
                  </a:lnTo>
                  <a:lnTo>
                    <a:pt x="5409203" y="2169941"/>
                  </a:lnTo>
                  <a:lnTo>
                    <a:pt x="5950124" y="1942155"/>
                  </a:lnTo>
                  <a:lnTo>
                    <a:pt x="6491044" y="2235031"/>
                  </a:lnTo>
                  <a:lnTo>
                    <a:pt x="7031965" y="213451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76447" y="5284805"/>
              <a:ext cx="7031965" cy="1048109"/>
            </a:xfrm>
            <a:custGeom>
              <a:avLst/>
              <a:pathLst>
                <a:path w="7031965" h="1048109">
                  <a:moveTo>
                    <a:pt x="0" y="594322"/>
                  </a:moveTo>
                  <a:lnTo>
                    <a:pt x="811380" y="0"/>
                  </a:lnTo>
                  <a:lnTo>
                    <a:pt x="1622761" y="884494"/>
                  </a:lnTo>
                  <a:lnTo>
                    <a:pt x="3515982" y="1048109"/>
                  </a:lnTo>
                  <a:lnTo>
                    <a:pt x="7031965" y="76676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3129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542676" y="61486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54056" y="56825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76818" y="5396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247278" y="4949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17738" y="58992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8658" y="6147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99579" y="5859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40499" y="60552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681420" y="58274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222340" y="6120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763260" y="60198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15638" y="58089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527018" y="5214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338399" y="6099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3162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747603" y="59813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7963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479343" y="60369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290724" y="55708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3485" y="52851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945" y="48381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84550" y="57875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025471" y="60360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66391" y="57475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107311" y="594349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648232" y="57157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189152" y="60086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730073" y="59081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37515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219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00063" y="580528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7908" y="53165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908" y="48291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7908" y="43417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7908" y="38544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614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9522" y="6515396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72043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072732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9395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746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9" name="pt149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513857" y="4476661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4" name="pt15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025" y="223248"/>
              <a:ext cx="29719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327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176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025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874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91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883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974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065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751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600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449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298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837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1150820"/>
              <a:ext cx="7031965" cy="1777772"/>
            </a:xfrm>
            <a:custGeom>
              <a:avLst/>
              <a:pathLst>
                <a:path w="7031965" h="1777772">
                  <a:moveTo>
                    <a:pt x="0" y="1309270"/>
                  </a:moveTo>
                  <a:lnTo>
                    <a:pt x="2812786" y="667726"/>
                  </a:lnTo>
                  <a:lnTo>
                    <a:pt x="3214612" y="1520949"/>
                  </a:lnTo>
                  <a:lnTo>
                    <a:pt x="3817352" y="0"/>
                  </a:lnTo>
                  <a:lnTo>
                    <a:pt x="7031965" y="177777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910581"/>
                  </a:moveTo>
                  <a:lnTo>
                    <a:pt x="2812786" y="1324945"/>
                  </a:lnTo>
                  <a:lnTo>
                    <a:pt x="3214612" y="1444511"/>
                  </a:lnTo>
                  <a:lnTo>
                    <a:pt x="3817352" y="1099304"/>
                  </a:lnTo>
                  <a:lnTo>
                    <a:pt x="4219179" y="1807527"/>
                  </a:lnTo>
                  <a:lnTo>
                    <a:pt x="4621005" y="1095834"/>
                  </a:lnTo>
                  <a:lnTo>
                    <a:pt x="5022832" y="1055239"/>
                  </a:lnTo>
                  <a:lnTo>
                    <a:pt x="5424658" y="701339"/>
                  </a:lnTo>
                  <a:lnTo>
                    <a:pt x="5826485" y="2402474"/>
                  </a:lnTo>
                  <a:lnTo>
                    <a:pt x="6228311" y="2043496"/>
                  </a:lnTo>
                  <a:lnTo>
                    <a:pt x="6630138" y="0"/>
                  </a:lnTo>
                  <a:lnTo>
                    <a:pt x="7031965" y="205819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15638" y="26535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8424" y="20678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30250" y="21874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532990" y="18422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34817" y="2550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36643" y="1838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38470" y="17981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40297" y="14442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5421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43950" y="27864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4577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47603" y="28011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1295" y="24149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44081" y="17733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45908" y="26266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48648" y="11056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63260" y="28834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25669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80749" y="19812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82575" y="21008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5460" y="17556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17287" y="24638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19113" y="175211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20940" y="17115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2766" y="13576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52459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26420" y="26998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328246" y="65627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27145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28351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0063" y="21183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40463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688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0298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6180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398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24849" y="60904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53856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6808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39760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79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3883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97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06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64428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57380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50332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4328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3837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3930440"/>
              <a:ext cx="7031965" cy="2377150"/>
            </a:xfrm>
            <a:custGeom>
              <a:avLst/>
              <a:pathLst>
                <a:path w="7031965" h="2377150">
                  <a:moveTo>
                    <a:pt x="0" y="2108900"/>
                  </a:moveTo>
                  <a:lnTo>
                    <a:pt x="2812786" y="1892973"/>
                  </a:lnTo>
                  <a:lnTo>
                    <a:pt x="3214612" y="2110798"/>
                  </a:lnTo>
                  <a:lnTo>
                    <a:pt x="3817352" y="0"/>
                  </a:lnTo>
                  <a:lnTo>
                    <a:pt x="7031965" y="23771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5342255"/>
              <a:ext cx="7031965" cy="990659"/>
            </a:xfrm>
            <a:custGeom>
              <a:avLst/>
              <a:pathLst>
                <a:path w="7031965" h="990659">
                  <a:moveTo>
                    <a:pt x="0" y="897596"/>
                  </a:moveTo>
                  <a:lnTo>
                    <a:pt x="2812786" y="737758"/>
                  </a:lnTo>
                  <a:lnTo>
                    <a:pt x="3214612" y="709244"/>
                  </a:lnTo>
                  <a:lnTo>
                    <a:pt x="3817352" y="370504"/>
                  </a:lnTo>
                  <a:lnTo>
                    <a:pt x="4219179" y="865811"/>
                  </a:lnTo>
                  <a:lnTo>
                    <a:pt x="4621005" y="433384"/>
                  </a:lnTo>
                  <a:lnTo>
                    <a:pt x="5022832" y="400077"/>
                  </a:lnTo>
                  <a:lnTo>
                    <a:pt x="5424658" y="307831"/>
                  </a:lnTo>
                  <a:lnTo>
                    <a:pt x="5826485" y="990659"/>
                  </a:lnTo>
                  <a:lnTo>
                    <a:pt x="6228311" y="935061"/>
                  </a:lnTo>
                  <a:lnTo>
                    <a:pt x="6630138" y="0"/>
                  </a:lnTo>
                  <a:lnTo>
                    <a:pt x="7031965" y="9755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5638" y="61696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528424" y="60097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930250" y="59812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32990" y="56425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934817" y="61378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336643" y="57054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38470" y="5672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40297" y="55798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54212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943950" y="62071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345776" y="5272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47603" y="62475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1295" y="5994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4081" y="57782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45908" y="59960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4864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63260" y="62624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67963" y="60830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480749" y="59231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882575" y="58946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15460" y="55559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17287" y="60512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9113" y="56187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720940" y="55854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22766" y="54932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524593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926420" y="61204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328246" y="51853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0073" y="61609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00063" y="640113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00063" y="569776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7908" y="49915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42867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0298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3618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3398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148569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836" y="225183"/>
              <a:ext cx="302232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5654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7551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447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24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606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9706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1603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3499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90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265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947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0"/>
                  </a:moveTo>
                  <a:lnTo>
                    <a:pt x="1447757" y="970736"/>
                  </a:lnTo>
                  <a:lnTo>
                    <a:pt x="1861402" y="969755"/>
                  </a:lnTo>
                  <a:lnTo>
                    <a:pt x="2688692" y="1494543"/>
                  </a:lnTo>
                  <a:lnTo>
                    <a:pt x="2895515" y="2130745"/>
                  </a:lnTo>
                  <a:lnTo>
                    <a:pt x="3102337" y="1967677"/>
                  </a:lnTo>
                  <a:lnTo>
                    <a:pt x="3515982" y="2402474"/>
                  </a:lnTo>
                  <a:lnTo>
                    <a:pt x="3929627" y="2222164"/>
                  </a:lnTo>
                  <a:lnTo>
                    <a:pt x="4550095" y="1751688"/>
                  </a:lnTo>
                  <a:lnTo>
                    <a:pt x="4963740" y="1969655"/>
                  </a:lnTo>
                  <a:lnTo>
                    <a:pt x="5584207" y="2236827"/>
                  </a:lnTo>
                  <a:lnTo>
                    <a:pt x="7031965" y="22877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2161880"/>
              <a:ext cx="3515982" cy="600181"/>
            </a:xfrm>
            <a:custGeom>
              <a:avLst/>
              <a:pathLst>
                <a:path w="3515982" h="600181">
                  <a:moveTo>
                    <a:pt x="0" y="0"/>
                  </a:moveTo>
                  <a:lnTo>
                    <a:pt x="1447757" y="208719"/>
                  </a:lnTo>
                  <a:lnTo>
                    <a:pt x="1861402" y="497279"/>
                  </a:lnTo>
                  <a:lnTo>
                    <a:pt x="2688692" y="265713"/>
                  </a:lnTo>
                  <a:lnTo>
                    <a:pt x="3102337" y="350484"/>
                  </a:lnTo>
                  <a:lnTo>
                    <a:pt x="3515982" y="6001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79053" y="17387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92698" y="17377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19988" y="2262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26810" y="2898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33633" y="2735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4727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60923" y="2990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81390" y="25197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95035" y="2737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15503" y="30048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0557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20916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163395" y="2300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77040" y="2588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04330" y="23573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17975" y="2442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31620" y="26918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15720" y="16270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29365" y="16260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386800" y="21508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93623" y="27870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0445" y="26240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4090" y="30587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27735" y="28784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8203" y="24080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61848" y="26259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282315" y="289310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30073" y="29441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37908" y="29289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21186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308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093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22723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438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3261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24849" y="61945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4924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47902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088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242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924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606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58435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1413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44392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190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5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26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3947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0"/>
                  </a:moveTo>
                  <a:lnTo>
                    <a:pt x="1447757" y="1324943"/>
                  </a:lnTo>
                  <a:lnTo>
                    <a:pt x="1861402" y="1014774"/>
                  </a:lnTo>
                  <a:lnTo>
                    <a:pt x="2688692" y="1686560"/>
                  </a:lnTo>
                  <a:lnTo>
                    <a:pt x="2895515" y="1968650"/>
                  </a:lnTo>
                  <a:lnTo>
                    <a:pt x="3102337" y="2155889"/>
                  </a:lnTo>
                  <a:lnTo>
                    <a:pt x="3515982" y="2402474"/>
                  </a:lnTo>
                  <a:lnTo>
                    <a:pt x="3929627" y="2135595"/>
                  </a:lnTo>
                  <a:lnTo>
                    <a:pt x="4550095" y="1455704"/>
                  </a:lnTo>
                  <a:lnTo>
                    <a:pt x="4963740" y="1751938"/>
                  </a:lnTo>
                  <a:lnTo>
                    <a:pt x="5584207" y="2029719"/>
                  </a:lnTo>
                  <a:lnTo>
                    <a:pt x="7031965" y="21214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447" y="4648512"/>
              <a:ext cx="3515982" cy="1051586"/>
            </a:xfrm>
            <a:custGeom>
              <a:avLst/>
              <a:pathLst>
                <a:path w="3515982" h="1051586">
                  <a:moveTo>
                    <a:pt x="0" y="441"/>
                  </a:moveTo>
                  <a:lnTo>
                    <a:pt x="1447757" y="0"/>
                  </a:lnTo>
                  <a:lnTo>
                    <a:pt x="1861402" y="433736"/>
                  </a:lnTo>
                  <a:lnTo>
                    <a:pt x="2688692" y="1051586"/>
                  </a:lnTo>
                  <a:lnTo>
                    <a:pt x="3102337" y="540033"/>
                  </a:lnTo>
                  <a:lnTo>
                    <a:pt x="3515982" y="95758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129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79053" y="52102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92698" y="4900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19988" y="55718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6810" y="58539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33633" y="60411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4727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60923" y="6020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81390" y="5340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95035" y="56372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15503" y="59150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763260" y="60066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5638" y="45787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163395" y="4578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77040" y="50120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404330" y="56298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817975" y="51183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31620" y="55358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6796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115720" y="50984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529365" y="47883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386800" y="54601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93623" y="57422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00445" y="59294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214090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627735" y="59091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48203" y="52293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661848" y="55255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282315" y="580326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0073" y="58950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25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878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00063" y="580324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7908" y="50996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7908" y="43975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093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22723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26438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33261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1081" y="225183"/>
              <a:ext cx="314183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734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305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876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995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39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6519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8090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9662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73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61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1142751"/>
              <a:ext cx="7031965" cy="2072890"/>
            </a:xfrm>
            <a:custGeom>
              <a:avLst/>
              <a:pathLst>
                <a:path w="7031965" h="2072890">
                  <a:moveTo>
                    <a:pt x="0" y="478016"/>
                  </a:moveTo>
                  <a:lnTo>
                    <a:pt x="1823102" y="1709961"/>
                  </a:lnTo>
                  <a:lnTo>
                    <a:pt x="2343988" y="153755"/>
                  </a:lnTo>
                  <a:lnTo>
                    <a:pt x="3385760" y="2072890"/>
                  </a:lnTo>
                  <a:lnTo>
                    <a:pt x="3646204" y="1508262"/>
                  </a:lnTo>
                  <a:lnTo>
                    <a:pt x="3906647" y="1603433"/>
                  </a:lnTo>
                  <a:lnTo>
                    <a:pt x="4427533" y="875684"/>
                  </a:lnTo>
                  <a:lnTo>
                    <a:pt x="4948419" y="660395"/>
                  </a:lnTo>
                  <a:lnTo>
                    <a:pt x="5729749" y="986370"/>
                  </a:lnTo>
                  <a:lnTo>
                    <a:pt x="6250635" y="449328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2017451"/>
            </a:xfrm>
            <a:custGeom>
              <a:avLst/>
              <a:pathLst>
                <a:path w="7031965" h="2017451">
                  <a:moveTo>
                    <a:pt x="0" y="1864623"/>
                  </a:moveTo>
                  <a:lnTo>
                    <a:pt x="1823102" y="1318095"/>
                  </a:lnTo>
                  <a:lnTo>
                    <a:pt x="2343988" y="2017451"/>
                  </a:lnTo>
                  <a:lnTo>
                    <a:pt x="3385760" y="0"/>
                  </a:lnTo>
                  <a:lnTo>
                    <a:pt x="3646204" y="3029"/>
                  </a:lnTo>
                  <a:lnTo>
                    <a:pt x="7031965" y="18770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31295" y="15756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54397" y="28075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75284" y="1251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1705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77499" y="26058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37943" y="2701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58829" y="19732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79715" y="1757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61045" y="2083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981931" y="15469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3260" y="1097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5638" y="26075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38740" y="2061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059626" y="2760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10139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61842" y="7459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47603" y="26200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67963" y="146525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91065" y="26958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11951" y="113961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3869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44312" y="24941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04755" y="25893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25641" y="18615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46527" y="16462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27857" y="19722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48743" y="14352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730073" y="9859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162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7908" y="26102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17673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92451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1656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87068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4404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61298" y="637757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587367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3697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8658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3619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38580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53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79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612562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56217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51178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46139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1298" y="411000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2409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66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4926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5785" y="4003936"/>
              <a:ext cx="7089738" cy="2206113"/>
            </a:xfrm>
            <a:custGeom>
              <a:avLst/>
              <a:pathLst>
                <a:path w="7089738" h="2206113">
                  <a:moveTo>
                    <a:pt x="0" y="87217"/>
                  </a:moveTo>
                  <a:lnTo>
                    <a:pt x="1838080" y="2037257"/>
                  </a:lnTo>
                  <a:lnTo>
                    <a:pt x="2363246" y="1058544"/>
                  </a:lnTo>
                  <a:lnTo>
                    <a:pt x="3413577" y="2206113"/>
                  </a:lnTo>
                  <a:lnTo>
                    <a:pt x="3676160" y="1528991"/>
                  </a:lnTo>
                  <a:lnTo>
                    <a:pt x="3938743" y="2014743"/>
                  </a:lnTo>
                  <a:lnTo>
                    <a:pt x="4463909" y="1394062"/>
                  </a:lnTo>
                  <a:lnTo>
                    <a:pt x="4989075" y="1489703"/>
                  </a:lnTo>
                  <a:lnTo>
                    <a:pt x="5776823" y="1132606"/>
                  </a:lnTo>
                  <a:lnTo>
                    <a:pt x="6301989" y="533606"/>
                  </a:lnTo>
                  <a:lnTo>
                    <a:pt x="708973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1059620"/>
                  </a:moveTo>
                  <a:lnTo>
                    <a:pt x="1838080" y="0"/>
                  </a:lnTo>
                  <a:lnTo>
                    <a:pt x="2363246" y="2360471"/>
                  </a:lnTo>
                  <a:lnTo>
                    <a:pt x="3413577" y="2402474"/>
                  </a:lnTo>
                  <a:lnTo>
                    <a:pt x="3676160" y="1825383"/>
                  </a:lnTo>
                  <a:lnTo>
                    <a:pt x="7089738" y="167473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70633" y="40460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08714" y="59960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33879" y="50173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84211" y="61648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46794" y="54877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609377" y="59735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34543" y="53528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59708" y="54484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47457" y="5091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72623" y="4492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0372" y="39587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54976" y="49198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49305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18222" y="6220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06855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331136" y="5685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44714" y="55349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607301" y="393563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45381" y="58843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70547" y="490558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51023" y="60532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13606" y="53760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576189" y="58618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101355" y="52411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26521" y="533674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414269" y="49797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939435" y="43807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727184" y="38470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3866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293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236512" y="60852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6512" y="557997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6512" y="507781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6512" y="457363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6512" y="40683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16018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3570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43045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17440" y="223248"/>
              <a:ext cx="270911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98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572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146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4285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4859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2090261"/>
              <a:ext cx="7031965" cy="1052106"/>
            </a:xfrm>
            <a:custGeom>
              <a:avLst/>
              <a:pathLst>
                <a:path w="7031965" h="1052106">
                  <a:moveTo>
                    <a:pt x="0" y="887726"/>
                  </a:moveTo>
                  <a:lnTo>
                    <a:pt x="2130898" y="430200"/>
                  </a:lnTo>
                  <a:lnTo>
                    <a:pt x="2557078" y="0"/>
                  </a:lnTo>
                  <a:lnTo>
                    <a:pt x="2983257" y="1052106"/>
                  </a:lnTo>
                  <a:lnTo>
                    <a:pt x="3196347" y="364748"/>
                  </a:lnTo>
                  <a:lnTo>
                    <a:pt x="7031965" y="70794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5327246" cy="2402474"/>
            </a:xfrm>
            <a:custGeom>
              <a:avLst/>
              <a:pathLst>
                <a:path w="5327246" h="2402474">
                  <a:moveTo>
                    <a:pt x="0" y="0"/>
                  </a:moveTo>
                  <a:lnTo>
                    <a:pt x="2130898" y="1456284"/>
                  </a:lnTo>
                  <a:lnTo>
                    <a:pt x="2557078" y="1032672"/>
                  </a:lnTo>
                  <a:lnTo>
                    <a:pt x="2983257" y="1842546"/>
                  </a:lnTo>
                  <a:lnTo>
                    <a:pt x="3196347" y="1346766"/>
                  </a:lnTo>
                  <a:lnTo>
                    <a:pt x="3622527" y="352502"/>
                  </a:lnTo>
                  <a:lnTo>
                    <a:pt x="4048707" y="468244"/>
                  </a:lnTo>
                  <a:lnTo>
                    <a:pt x="4474886" y="2402474"/>
                  </a:lnTo>
                  <a:lnTo>
                    <a:pt x="4901066" y="1642276"/>
                  </a:lnTo>
                  <a:lnTo>
                    <a:pt x="5327246" y="1406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1563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846536" y="21992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272716" y="1775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98896" y="25854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911986" y="2089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38165" y="1095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764345" y="12111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1905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16704" y="2385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42884" y="2149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31295" y="29328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62194" y="24753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8373" y="20451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14553" y="30972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27643" y="24098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3260" y="27530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67963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98861" y="211256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225041" y="16890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81366" y="24988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94455" y="20030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20635" y="10088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46815" y="11245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7299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599174" y="22986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25354" y="20628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37908" y="23868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908" y="14442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520175" y="61525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55265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49006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42747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511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55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604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58395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521362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458769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396176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988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081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67440" y="5283494"/>
              <a:ext cx="6945304" cy="1032645"/>
            </a:xfrm>
            <a:custGeom>
              <a:avLst/>
              <a:pathLst>
                <a:path w="6945304" h="1032645">
                  <a:moveTo>
                    <a:pt x="0" y="658789"/>
                  </a:moveTo>
                  <a:lnTo>
                    <a:pt x="2104637" y="0"/>
                  </a:lnTo>
                  <a:lnTo>
                    <a:pt x="2525565" y="401571"/>
                  </a:lnTo>
                  <a:lnTo>
                    <a:pt x="2946492" y="1032645"/>
                  </a:lnTo>
                  <a:lnTo>
                    <a:pt x="3156956" y="661713"/>
                  </a:lnTo>
                  <a:lnTo>
                    <a:pt x="6945304" y="53418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67440" y="3930440"/>
              <a:ext cx="5261594" cy="2402474"/>
            </a:xfrm>
            <a:custGeom>
              <a:avLst/>
              <a:pathLst>
                <a:path w="5261594" h="2402474">
                  <a:moveTo>
                    <a:pt x="0" y="0"/>
                  </a:moveTo>
                  <a:lnTo>
                    <a:pt x="2104637" y="917605"/>
                  </a:lnTo>
                  <a:lnTo>
                    <a:pt x="2525565" y="401152"/>
                  </a:lnTo>
                  <a:lnTo>
                    <a:pt x="2946492" y="1871440"/>
                  </a:lnTo>
                  <a:lnTo>
                    <a:pt x="3156956" y="1473982"/>
                  </a:lnTo>
                  <a:lnTo>
                    <a:pt x="3577884" y="568857"/>
                  </a:lnTo>
                  <a:lnTo>
                    <a:pt x="3998811" y="533562"/>
                  </a:lnTo>
                  <a:lnTo>
                    <a:pt x="4419739" y="2402474"/>
                  </a:lnTo>
                  <a:lnTo>
                    <a:pt x="4840667" y="1740193"/>
                  </a:lnTo>
                  <a:lnTo>
                    <a:pt x="5261594" y="164342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663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911269" y="47778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32196" y="42613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53124" y="57316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63588" y="53342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384515" y="4429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805443" y="4393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2637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647298" y="56004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68226" y="55036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2288" y="58971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26926" y="5238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7854" y="56399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68781" y="62709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79245" y="59000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767593" y="57725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758956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63594" y="46911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84521" y="41747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35594" y="56450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46058" y="52475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66985" y="43424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87913" y="43071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0884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29768" y="55137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050695" y="54170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139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02183" y="579786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2183" y="517193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2183" y="454736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028" y="392007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41806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39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64595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505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9" name="pt11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513857" y="4368025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5046" y="223248"/>
              <a:ext cx="351390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500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4953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490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4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275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01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127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5026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4977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492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487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312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238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191664"/>
                  </a:moveTo>
                  <a:lnTo>
                    <a:pt x="2789676" y="2059305"/>
                  </a:lnTo>
                  <a:lnTo>
                    <a:pt x="3188201" y="2224669"/>
                  </a:lnTo>
                  <a:lnTo>
                    <a:pt x="3785989" y="2000120"/>
                  </a:lnTo>
                  <a:lnTo>
                    <a:pt x="4184514" y="2015238"/>
                  </a:lnTo>
                  <a:lnTo>
                    <a:pt x="4583040" y="0"/>
                  </a:lnTo>
                  <a:lnTo>
                    <a:pt x="4981565" y="1985403"/>
                  </a:lnTo>
                  <a:lnTo>
                    <a:pt x="5380090" y="2316846"/>
                  </a:lnTo>
                  <a:lnTo>
                    <a:pt x="5778615" y="2175783"/>
                  </a:lnTo>
                  <a:lnTo>
                    <a:pt x="6177141" y="2358328"/>
                  </a:lnTo>
                  <a:lnTo>
                    <a:pt x="6575666" y="2402474"/>
                  </a:lnTo>
                  <a:lnTo>
                    <a:pt x="6974191" y="234586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1033985"/>
              <a:ext cx="4583040" cy="1651366"/>
            </a:xfrm>
            <a:custGeom>
              <a:avLst/>
              <a:pathLst>
                <a:path w="4583040" h="1651366">
                  <a:moveTo>
                    <a:pt x="0" y="0"/>
                  </a:moveTo>
                  <a:lnTo>
                    <a:pt x="2789676" y="1482418"/>
                  </a:lnTo>
                  <a:lnTo>
                    <a:pt x="3188201" y="982764"/>
                  </a:lnTo>
                  <a:lnTo>
                    <a:pt x="3785989" y="1146962"/>
                  </a:lnTo>
                  <a:lnTo>
                    <a:pt x="4184514" y="1001199"/>
                  </a:lnTo>
                  <a:lnTo>
                    <a:pt x="4583040" y="165136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91957" y="29596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581634" y="28273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80159" y="29926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577947" y="27681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76472" y="27832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7499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73523" y="27534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72048" y="30848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70573" y="29437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9099" y="31263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6762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6149" y="3113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6300" y="9637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565977" y="24461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64502" y="19465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562290" y="21107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60815" y="19649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59340" y="26151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28625" y="28479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18302" y="27156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46972" y="28809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44759" y="26564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285" y="26715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41810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40335" y="26417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38860" y="29731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537386" y="28321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35911" y="30146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33443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2961" y="30021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4238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208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3614" y="320857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1458" y="2408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9303" y="16075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9303" y="807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504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9275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543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24849" y="61278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5655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51837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7117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42397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379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883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397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406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63638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58918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54197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24849" y="49477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24849" y="44757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40037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837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162864"/>
                  </a:moveTo>
                  <a:lnTo>
                    <a:pt x="2812786" y="1971062"/>
                  </a:lnTo>
                  <a:lnTo>
                    <a:pt x="3214612" y="2201627"/>
                  </a:lnTo>
                  <a:lnTo>
                    <a:pt x="3817352" y="1896783"/>
                  </a:lnTo>
                  <a:lnTo>
                    <a:pt x="4219179" y="1940898"/>
                  </a:lnTo>
                  <a:lnTo>
                    <a:pt x="4621005" y="0"/>
                  </a:lnTo>
                  <a:lnTo>
                    <a:pt x="5022832" y="1565829"/>
                  </a:lnTo>
                  <a:lnTo>
                    <a:pt x="5424658" y="2283410"/>
                  </a:lnTo>
                  <a:lnTo>
                    <a:pt x="5826485" y="2096015"/>
                  </a:lnTo>
                  <a:lnTo>
                    <a:pt x="6228311" y="2370999"/>
                  </a:lnTo>
                  <a:lnTo>
                    <a:pt x="6630138" y="2402474"/>
                  </a:lnTo>
                  <a:lnTo>
                    <a:pt x="7031965" y="23751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76447" y="4248063"/>
              <a:ext cx="4621005" cy="1584576"/>
            </a:xfrm>
            <a:custGeom>
              <a:avLst/>
              <a:pathLst>
                <a:path w="4621005" h="1584576">
                  <a:moveTo>
                    <a:pt x="0" y="0"/>
                  </a:moveTo>
                  <a:lnTo>
                    <a:pt x="2812786" y="1340399"/>
                  </a:lnTo>
                  <a:lnTo>
                    <a:pt x="3214612" y="542782"/>
                  </a:lnTo>
                  <a:lnTo>
                    <a:pt x="3817352" y="70394"/>
                  </a:lnTo>
                  <a:lnTo>
                    <a:pt x="4219179" y="331812"/>
                  </a:lnTo>
                  <a:lnTo>
                    <a:pt x="4621005" y="158457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31295" y="60481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544081" y="58563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45908" y="60869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8648" y="5782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50474" y="58261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5230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54127" y="54511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5954" y="61686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557781" y="59813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959607" y="62562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36143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763260" y="62603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15638" y="41778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528424" y="5518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930250" y="4720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32990" y="42482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934817" y="45096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336643" y="5762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667963" y="59364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80749" y="57446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12720" y="59752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15460" y="56703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17287" y="57145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1911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720940" y="53394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122766" y="60570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24593" y="58696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26420" y="61446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32824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730073" y="61487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1965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00063" y="632213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7908" y="58501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7908" y="53780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7908" y="490602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7908" y="44340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7908" y="39620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0298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3618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3398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9" name="pt13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9112" y="225183"/>
              <a:ext cx="3225775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80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237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295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12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472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052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708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5766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22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682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262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9842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1444431"/>
              <a:ext cx="7031965" cy="1639768"/>
            </a:xfrm>
            <a:custGeom>
              <a:avLst/>
              <a:pathLst>
                <a:path w="7031965" h="1639768">
                  <a:moveTo>
                    <a:pt x="0" y="13583"/>
                  </a:moveTo>
                  <a:lnTo>
                    <a:pt x="527397" y="895617"/>
                  </a:lnTo>
                  <a:lnTo>
                    <a:pt x="1054794" y="1250601"/>
                  </a:lnTo>
                  <a:lnTo>
                    <a:pt x="2109589" y="240140"/>
                  </a:lnTo>
                  <a:lnTo>
                    <a:pt x="2461187" y="693781"/>
                  </a:lnTo>
                  <a:lnTo>
                    <a:pt x="2812786" y="0"/>
                  </a:lnTo>
                  <a:lnTo>
                    <a:pt x="3164384" y="1241317"/>
                  </a:lnTo>
                  <a:lnTo>
                    <a:pt x="3515982" y="1289136"/>
                  </a:lnTo>
                  <a:lnTo>
                    <a:pt x="3867580" y="854070"/>
                  </a:lnTo>
                  <a:lnTo>
                    <a:pt x="4219179" y="1470700"/>
                  </a:lnTo>
                  <a:lnTo>
                    <a:pt x="4570777" y="1248637"/>
                  </a:lnTo>
                  <a:lnTo>
                    <a:pt x="7031965" y="16397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386615"/>
                  </a:moveTo>
                  <a:lnTo>
                    <a:pt x="527397" y="1040125"/>
                  </a:lnTo>
                  <a:lnTo>
                    <a:pt x="1054794" y="2036914"/>
                  </a:lnTo>
                  <a:lnTo>
                    <a:pt x="2461187" y="0"/>
                  </a:lnTo>
                  <a:lnTo>
                    <a:pt x="2812786" y="456048"/>
                  </a:lnTo>
                  <a:lnTo>
                    <a:pt x="3164384" y="1147213"/>
                  </a:lnTo>
                  <a:lnTo>
                    <a:pt x="3515982" y="1385918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14128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58693" y="22948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86090" y="26498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40885" y="16394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92483" y="20930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4081" y="13992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95680" y="26405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47278" y="26884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98876" y="22533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50474" y="28699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02073" y="26479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30390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11295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243035" y="17830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770433" y="27798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17682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28424" y="1198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80022" y="18901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31620" y="21288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74760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667963" y="13011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95360" y="21831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22758" y="25381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07697" y="15277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59295" y="19813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10894" y="12875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62492" y="25289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214090" y="25767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5688" y="21416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17287" y="27582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68885" y="25362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730073" y="29273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166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37908" y="24292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534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14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67916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0607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6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2205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24849" y="59453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50712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41972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312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892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3472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052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63823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55082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46342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522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68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262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984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6447" y="5174192"/>
              <a:ext cx="7031965" cy="1022165"/>
            </a:xfrm>
            <a:custGeom>
              <a:avLst/>
              <a:pathLst>
                <a:path w="7031965" h="1022165">
                  <a:moveTo>
                    <a:pt x="0" y="120775"/>
                  </a:moveTo>
                  <a:lnTo>
                    <a:pt x="527397" y="730168"/>
                  </a:lnTo>
                  <a:lnTo>
                    <a:pt x="1054794" y="958505"/>
                  </a:lnTo>
                  <a:lnTo>
                    <a:pt x="2109589" y="0"/>
                  </a:lnTo>
                  <a:lnTo>
                    <a:pt x="2461187" y="602624"/>
                  </a:lnTo>
                  <a:lnTo>
                    <a:pt x="2812786" y="150619"/>
                  </a:lnTo>
                  <a:lnTo>
                    <a:pt x="3164384" y="1022048"/>
                  </a:lnTo>
                  <a:lnTo>
                    <a:pt x="3515982" y="842999"/>
                  </a:lnTo>
                  <a:lnTo>
                    <a:pt x="3867580" y="692450"/>
                  </a:lnTo>
                  <a:lnTo>
                    <a:pt x="4219179" y="1022165"/>
                  </a:lnTo>
                  <a:lnTo>
                    <a:pt x="4570777" y="963588"/>
                  </a:lnTo>
                  <a:lnTo>
                    <a:pt x="7031965" y="101563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969634"/>
                  </a:moveTo>
                  <a:lnTo>
                    <a:pt x="527397" y="1971282"/>
                  </a:lnTo>
                  <a:lnTo>
                    <a:pt x="1054794" y="2294781"/>
                  </a:lnTo>
                  <a:lnTo>
                    <a:pt x="2461187" y="0"/>
                  </a:lnTo>
                  <a:lnTo>
                    <a:pt x="2812786" y="1385097"/>
                  </a:lnTo>
                  <a:lnTo>
                    <a:pt x="3164384" y="1669273"/>
                  </a:lnTo>
                  <a:lnTo>
                    <a:pt x="3515982" y="1563410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31295" y="5249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258693" y="58592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86090" y="60875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40885" y="51290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92483" y="57316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44081" y="5279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95680" y="61510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47278" y="59720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598876" y="5821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50474" y="6151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302073" y="60926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63260" y="61446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15638" y="48298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43035" y="5831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770433" y="6155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17682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528424" y="52453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80022" y="5529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31620" y="54236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747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667963" y="51381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195360" y="57474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722758" y="59758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807697" y="50173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159295" y="56199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510894" y="51679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62492" y="60394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214090" y="58603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65688" y="5709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917287" y="60395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268885" y="59809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730073" y="60329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1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00063" y="634062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7908" y="5466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7908" y="45925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714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79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4060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16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2205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4148514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9" name="pt13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2024-08-29T10:28:53Z</dcterms:modified>
  <cp:category/>
</cp:coreProperties>
</file>