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59868" y="223248"/>
              <a:ext cx="362426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Queen:Rapid_PreFirst:Bitburger:Marabou:QEE:17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0619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24234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57849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91465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1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035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950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865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780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696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323811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257426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91042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124657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662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577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492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408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323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4238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37109" y="2907197"/>
              <a:ext cx="4391157" cy="308444"/>
            </a:xfrm>
            <a:custGeom>
              <a:avLst/>
              <a:pathLst>
                <a:path w="4391157" h="308444">
                  <a:moveTo>
                    <a:pt x="0" y="285168"/>
                  </a:moveTo>
                  <a:lnTo>
                    <a:pt x="387455" y="267347"/>
                  </a:lnTo>
                  <a:lnTo>
                    <a:pt x="774910" y="308444"/>
                  </a:lnTo>
                  <a:lnTo>
                    <a:pt x="1549820" y="56636"/>
                  </a:lnTo>
                  <a:lnTo>
                    <a:pt x="1808123" y="0"/>
                  </a:lnTo>
                  <a:lnTo>
                    <a:pt x="4391157" y="26578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37109" y="813167"/>
              <a:ext cx="6974191" cy="2394772"/>
            </a:xfrm>
            <a:custGeom>
              <a:avLst/>
              <a:pathLst>
                <a:path w="6974191" h="2394772">
                  <a:moveTo>
                    <a:pt x="0" y="2296351"/>
                  </a:moveTo>
                  <a:lnTo>
                    <a:pt x="387455" y="2278988"/>
                  </a:lnTo>
                  <a:lnTo>
                    <a:pt x="774910" y="2018717"/>
                  </a:lnTo>
                  <a:lnTo>
                    <a:pt x="1549820" y="1925876"/>
                  </a:lnTo>
                  <a:lnTo>
                    <a:pt x="1808123" y="0"/>
                  </a:lnTo>
                  <a:lnTo>
                    <a:pt x="3099640" y="2394772"/>
                  </a:lnTo>
                  <a:lnTo>
                    <a:pt x="4391157" y="2282654"/>
                  </a:lnTo>
                  <a:lnTo>
                    <a:pt x="6199281" y="2378420"/>
                  </a:lnTo>
                  <a:lnTo>
                    <a:pt x="6974191" y="226841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76300" y="30393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163755" y="30219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551210" y="27616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326120" y="26688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584424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75941" y="31377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167458" y="30256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975581" y="31213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50492" y="30113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1957" y="3147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179412" y="31293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566868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41778" y="29186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00081" y="28620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183115" y="31278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28625" y="29526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116080" y="293664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503535" y="267499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278445" y="258215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36749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28266" y="305242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19783" y="294030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58051" y="30347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2961" y="29247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28625" y="30355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16080" y="301765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503535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278445" y="28069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536749" y="27503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19783" y="30161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2577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0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63614" y="319642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1458" y="25325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9303" y="186872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9303" y="12048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549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2670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8713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7865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70173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36169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361298" y="594493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61298" y="525940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1298" y="457387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61298" y="388834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5035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8164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1293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4422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7551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0681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61298" y="628770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1298" y="56021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1298" y="491663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61298" y="423110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470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1599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4729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858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0987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4116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15785" y="3930440"/>
              <a:ext cx="4463909" cy="2402474"/>
            </a:xfrm>
            <a:custGeom>
              <a:avLst/>
              <a:pathLst>
                <a:path w="4463909" h="2402474">
                  <a:moveTo>
                    <a:pt x="0" y="1695860"/>
                  </a:moveTo>
                  <a:lnTo>
                    <a:pt x="393874" y="1229666"/>
                  </a:lnTo>
                  <a:lnTo>
                    <a:pt x="787748" y="1855356"/>
                  </a:lnTo>
                  <a:lnTo>
                    <a:pt x="1575497" y="2402474"/>
                  </a:lnTo>
                  <a:lnTo>
                    <a:pt x="1838080" y="0"/>
                  </a:lnTo>
                  <a:lnTo>
                    <a:pt x="4463909" y="222922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15785" y="4626279"/>
              <a:ext cx="7089738" cy="1580121"/>
            </a:xfrm>
            <a:custGeom>
              <a:avLst/>
              <a:pathLst>
                <a:path w="7089738" h="1580121">
                  <a:moveTo>
                    <a:pt x="0" y="1107042"/>
                  </a:moveTo>
                  <a:lnTo>
                    <a:pt x="393874" y="1580121"/>
                  </a:lnTo>
                  <a:lnTo>
                    <a:pt x="787748" y="1305963"/>
                  </a:lnTo>
                  <a:lnTo>
                    <a:pt x="1575497" y="1559973"/>
                  </a:lnTo>
                  <a:lnTo>
                    <a:pt x="1838080" y="0"/>
                  </a:lnTo>
                  <a:lnTo>
                    <a:pt x="3150994" y="1008601"/>
                  </a:lnTo>
                  <a:lnTo>
                    <a:pt x="4463909" y="880365"/>
                  </a:lnTo>
                  <a:lnTo>
                    <a:pt x="6301989" y="528001"/>
                  </a:lnTo>
                  <a:lnTo>
                    <a:pt x="7089738" y="74487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54976" y="56631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048850" y="61361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442724" y="58620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230473" y="61160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493056" y="45560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805971" y="55646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118885" y="54364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956965" y="50840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744714" y="53009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70633" y="55811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064508" y="51149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458382" y="57406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46131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50871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134543" y="61145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607301" y="55764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001175" y="605088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-142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395049" y="577535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182798" y="602936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381" y="44693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58296" y="547936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071210" y="535113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939435" y="49974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727184" y="52143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07301" y="546946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001175" y="50032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395049" y="562895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18279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445381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071210" y="60028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21599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4225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236512" y="624737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6512" y="556217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6512" y="4874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36512" y="41894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6631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12891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41075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72366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036579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34949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8" name="pt148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DRF004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8513857" y="4477753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MBF004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53" name="pt153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76611" y="225183"/>
              <a:ext cx="359077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Queen:Rapid_PreFirst:Chouffe:PlakaPlaka:QEE:7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328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873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417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9962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717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251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784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317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556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100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645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3190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9484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01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550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386412"/>
            </a:xfrm>
            <a:custGeom>
              <a:avLst/>
              <a:pathLst>
                <a:path w="7031965" h="2386412">
                  <a:moveTo>
                    <a:pt x="0" y="1349916"/>
                  </a:moveTo>
                  <a:lnTo>
                    <a:pt x="683663" y="0"/>
                  </a:lnTo>
                  <a:lnTo>
                    <a:pt x="878995" y="1100233"/>
                  </a:lnTo>
                  <a:lnTo>
                    <a:pt x="1269660" y="1131041"/>
                  </a:lnTo>
                  <a:lnTo>
                    <a:pt x="1367326" y="271262"/>
                  </a:lnTo>
                  <a:lnTo>
                    <a:pt x="2636986" y="2241169"/>
                  </a:lnTo>
                  <a:lnTo>
                    <a:pt x="4004313" y="2325159"/>
                  </a:lnTo>
                  <a:lnTo>
                    <a:pt x="5566972" y="2270882"/>
                  </a:lnTo>
                  <a:lnTo>
                    <a:pt x="6348301" y="2386412"/>
                  </a:lnTo>
                  <a:lnTo>
                    <a:pt x="7031965" y="233168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2884520"/>
              <a:ext cx="2636986" cy="331121"/>
            </a:xfrm>
            <a:custGeom>
              <a:avLst/>
              <a:pathLst>
                <a:path w="2636986" h="331121">
                  <a:moveTo>
                    <a:pt x="0" y="244676"/>
                  </a:moveTo>
                  <a:lnTo>
                    <a:pt x="683663" y="245673"/>
                  </a:lnTo>
                  <a:lnTo>
                    <a:pt x="878995" y="265174"/>
                  </a:lnTo>
                  <a:lnTo>
                    <a:pt x="1269660" y="201816"/>
                  </a:lnTo>
                  <a:lnTo>
                    <a:pt x="1367326" y="0"/>
                  </a:lnTo>
                  <a:lnTo>
                    <a:pt x="2636986" y="33112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1179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1495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610291" y="18682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00956" y="18990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98622" y="10392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8282" y="30091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735609" y="30931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98268" y="30388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079597" y="31544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3260" y="30996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15638" y="30589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399301" y="30599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594633" y="3079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985298" y="30161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082964" y="28143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35262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67963" y="20061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351626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546958" y="175788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37623" y="17873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35289" y="92753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04950" y="289749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672276" y="298281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65080" y="29272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046409" y="30427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730073" y="29880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19484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461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00063" y="32139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25683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1922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127870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91736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3960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9293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424849" y="63018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56336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4849" y="49655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42973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717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251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8784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8317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59677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52995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46314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39632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9484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01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8550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47" y="5657283"/>
              <a:ext cx="7031965" cy="675631"/>
            </a:xfrm>
            <a:custGeom>
              <a:avLst/>
              <a:pathLst>
                <a:path w="7031965" h="675631">
                  <a:moveTo>
                    <a:pt x="0" y="79802"/>
                  </a:moveTo>
                  <a:lnTo>
                    <a:pt x="683663" y="455894"/>
                  </a:lnTo>
                  <a:lnTo>
                    <a:pt x="878995" y="158707"/>
                  </a:lnTo>
                  <a:lnTo>
                    <a:pt x="1269660" y="365512"/>
                  </a:lnTo>
                  <a:lnTo>
                    <a:pt x="1367326" y="316256"/>
                  </a:lnTo>
                  <a:lnTo>
                    <a:pt x="2636986" y="675631"/>
                  </a:lnTo>
                  <a:lnTo>
                    <a:pt x="4004313" y="439247"/>
                  </a:lnTo>
                  <a:lnTo>
                    <a:pt x="5566972" y="544169"/>
                  </a:lnTo>
                  <a:lnTo>
                    <a:pt x="6348301" y="557665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47" y="3930440"/>
              <a:ext cx="2636986" cy="1754986"/>
            </a:xfrm>
            <a:custGeom>
              <a:avLst/>
              <a:pathLst>
                <a:path w="2636986" h="1754986">
                  <a:moveTo>
                    <a:pt x="0" y="1754986"/>
                  </a:moveTo>
                  <a:lnTo>
                    <a:pt x="683663" y="1650921"/>
                  </a:lnTo>
                  <a:lnTo>
                    <a:pt x="878995" y="1713447"/>
                  </a:lnTo>
                  <a:lnTo>
                    <a:pt x="1269660" y="1112101"/>
                  </a:lnTo>
                  <a:lnTo>
                    <a:pt x="1367326" y="1252804"/>
                  </a:lnTo>
                  <a:lnTo>
                    <a:pt x="2636986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31295" y="5691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414959" y="60680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610291" y="57708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000956" y="59776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98622" y="59283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68282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5609" y="60513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98268" y="61563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079597" y="61697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763260" y="56121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15638" y="56152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399301" y="55111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594633" y="55736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985298" y="49723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082964" y="51130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35262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667963" y="55801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351626" y="59563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546958" y="566047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937623" y="586595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035289" y="58166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304950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672276" y="594101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265080" y="60446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046409" y="60581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30073" y="55004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19484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461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300063" y="592778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00063" y="52579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908" y="459108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7908" y="39215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1736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3960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79293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74625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8" name="pt128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PPF008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WEF005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3" name="pt133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4759" y="223248"/>
              <a:ext cx="32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Sub:Rapid_PreFirst:DarlingBrew:RuRu:NA:1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357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096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835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574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01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774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9448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488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226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965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3704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443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38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111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80229" y="2841261"/>
              <a:ext cx="5428183" cy="374381"/>
            </a:xfrm>
            <a:custGeom>
              <a:avLst/>
              <a:pathLst>
                <a:path w="5428183" h="374381">
                  <a:moveTo>
                    <a:pt x="0" y="331886"/>
                  </a:moveTo>
                  <a:lnTo>
                    <a:pt x="246735" y="291741"/>
                  </a:lnTo>
                  <a:lnTo>
                    <a:pt x="493471" y="131009"/>
                  </a:lnTo>
                  <a:lnTo>
                    <a:pt x="740206" y="0"/>
                  </a:lnTo>
                  <a:lnTo>
                    <a:pt x="863574" y="174216"/>
                  </a:lnTo>
                  <a:lnTo>
                    <a:pt x="1110310" y="246644"/>
                  </a:lnTo>
                  <a:lnTo>
                    <a:pt x="1727149" y="26169"/>
                  </a:lnTo>
                  <a:lnTo>
                    <a:pt x="2837459" y="122147"/>
                  </a:lnTo>
                  <a:lnTo>
                    <a:pt x="3454298" y="84513"/>
                  </a:lnTo>
                  <a:lnTo>
                    <a:pt x="4317873" y="374381"/>
                  </a:lnTo>
                  <a:lnTo>
                    <a:pt x="5428183" y="36377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80229" y="813167"/>
              <a:ext cx="2837459" cy="1578441"/>
            </a:xfrm>
            <a:custGeom>
              <a:avLst/>
              <a:pathLst>
                <a:path w="2837459" h="1578441">
                  <a:moveTo>
                    <a:pt x="0" y="1578441"/>
                  </a:moveTo>
                  <a:lnTo>
                    <a:pt x="246735" y="1522517"/>
                  </a:lnTo>
                  <a:lnTo>
                    <a:pt x="493471" y="1298477"/>
                  </a:lnTo>
                  <a:lnTo>
                    <a:pt x="740206" y="1566332"/>
                  </a:lnTo>
                  <a:lnTo>
                    <a:pt x="863574" y="1145245"/>
                  </a:lnTo>
                  <a:lnTo>
                    <a:pt x="1110310" y="1355026"/>
                  </a:lnTo>
                  <a:lnTo>
                    <a:pt x="2837459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35077" y="31279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81812" y="30878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828548" y="29271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5284" y="27961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98651" y="29703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45387" y="30427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62226" y="28222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72536" y="29182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789375" y="28806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65295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3260" y="31598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19419" y="23213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66155" y="22654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812891" y="20414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059626" y="23092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182994" y="18881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429730" y="20979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156879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271744" y="301763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18480" y="297748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65215" y="28154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011951" y="26844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35319" y="285996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382055" y="29310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998894" y="27105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09204" y="28065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756188" y="27689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619762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0073" y="30481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671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00063" y="320711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25810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19548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3287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702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4536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18164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4900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361298" y="615038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61298" y="565472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61298" y="515907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61298" y="466342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1298" y="416777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9595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4472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9348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1298" y="639820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61298" y="590255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1298" y="540690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61298" y="491124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61298" y="441559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61298" y="391994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2034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6910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332743" y="3930440"/>
              <a:ext cx="5472780" cy="2402474"/>
            </a:xfrm>
            <a:custGeom>
              <a:avLst/>
              <a:pathLst>
                <a:path w="5472780" h="2402474">
                  <a:moveTo>
                    <a:pt x="0" y="1790777"/>
                  </a:moveTo>
                  <a:lnTo>
                    <a:pt x="248762" y="934273"/>
                  </a:lnTo>
                  <a:lnTo>
                    <a:pt x="497525" y="1225077"/>
                  </a:lnTo>
                  <a:lnTo>
                    <a:pt x="746288" y="2011803"/>
                  </a:lnTo>
                  <a:lnTo>
                    <a:pt x="870669" y="1488586"/>
                  </a:lnTo>
                  <a:lnTo>
                    <a:pt x="1119432" y="1966793"/>
                  </a:lnTo>
                  <a:lnTo>
                    <a:pt x="1741339" y="2352882"/>
                  </a:lnTo>
                  <a:lnTo>
                    <a:pt x="2860771" y="0"/>
                  </a:lnTo>
                  <a:lnTo>
                    <a:pt x="3482678" y="1405923"/>
                  </a:lnTo>
                  <a:lnTo>
                    <a:pt x="4353348" y="1442239"/>
                  </a:lnTo>
                  <a:lnTo>
                    <a:pt x="5472780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332743" y="4233286"/>
              <a:ext cx="2860771" cy="2004588"/>
            </a:xfrm>
            <a:custGeom>
              <a:avLst/>
              <a:pathLst>
                <a:path w="2860771" h="2004588">
                  <a:moveTo>
                    <a:pt x="0" y="817239"/>
                  </a:moveTo>
                  <a:lnTo>
                    <a:pt x="248762" y="0"/>
                  </a:lnTo>
                  <a:lnTo>
                    <a:pt x="497525" y="347375"/>
                  </a:lnTo>
                  <a:lnTo>
                    <a:pt x="746288" y="2004588"/>
                  </a:lnTo>
                  <a:lnTo>
                    <a:pt x="870669" y="1556238"/>
                  </a:lnTo>
                  <a:lnTo>
                    <a:pt x="1119432" y="1671456"/>
                  </a:lnTo>
                  <a:lnTo>
                    <a:pt x="2860771" y="82029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287591" y="56760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536354" y="48195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85117" y="51103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033879" y="58970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58261" y="53738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07023" y="58520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28930" y="6238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14836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770270" y="52912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640939" y="53275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760372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271934" y="49803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520696" y="41630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769459" y="45104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018222" y="61676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142603" y="57193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391366" y="58345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132705" y="49833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2224259" y="556570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473021" y="470919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721784" y="49986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70547" y="57854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094928" y="526351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343691" y="57403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65598" y="61264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085030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737082" y="51795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607752" y="52158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727184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3277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236512" y="635788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6512" y="586080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6512" y="536690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6512" y="487097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6512" y="43739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6512" y="3880980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470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14125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62888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3" name="pt13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RRF006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13857" y="4368025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RRF010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8" name="pt138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8889" y="223248"/>
              <a:ext cx="322622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Sub:Rapid_PreFirst:Firestone:Shorny:NA:10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915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196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477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758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93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298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102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907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274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555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837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2118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39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200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005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809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2669130"/>
              <a:ext cx="1798874" cy="451354"/>
            </a:xfrm>
            <a:custGeom>
              <a:avLst/>
              <a:pathLst>
                <a:path w="1798874" h="451354">
                  <a:moveTo>
                    <a:pt x="0" y="309647"/>
                  </a:moveTo>
                  <a:lnTo>
                    <a:pt x="599624" y="343001"/>
                  </a:lnTo>
                  <a:lnTo>
                    <a:pt x="708647" y="451354"/>
                  </a:lnTo>
                  <a:lnTo>
                    <a:pt x="817670" y="103391"/>
                  </a:lnTo>
                  <a:lnTo>
                    <a:pt x="926693" y="199392"/>
                  </a:lnTo>
                  <a:lnTo>
                    <a:pt x="1035715" y="0"/>
                  </a:lnTo>
                  <a:lnTo>
                    <a:pt x="1798874" y="5615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584000"/>
                  </a:moveTo>
                  <a:lnTo>
                    <a:pt x="599624" y="1593545"/>
                  </a:lnTo>
                  <a:lnTo>
                    <a:pt x="708647" y="1748734"/>
                  </a:lnTo>
                  <a:lnTo>
                    <a:pt x="817670" y="1153215"/>
                  </a:lnTo>
                  <a:lnTo>
                    <a:pt x="926693" y="110430"/>
                  </a:lnTo>
                  <a:lnTo>
                    <a:pt x="1035715" y="0"/>
                  </a:lnTo>
                  <a:lnTo>
                    <a:pt x="1471806" y="2337090"/>
                  </a:lnTo>
                  <a:lnTo>
                    <a:pt x="1798874" y="2204028"/>
                  </a:lnTo>
                  <a:lnTo>
                    <a:pt x="2616545" y="2008700"/>
                  </a:lnTo>
                  <a:lnTo>
                    <a:pt x="2998124" y="2402474"/>
                  </a:lnTo>
                  <a:lnTo>
                    <a:pt x="3761283" y="2315394"/>
                  </a:lnTo>
                  <a:lnTo>
                    <a:pt x="4633465" y="2123008"/>
                  </a:lnTo>
                  <a:lnTo>
                    <a:pt x="5287601" y="2290204"/>
                  </a:lnTo>
                  <a:lnTo>
                    <a:pt x="5941737" y="2346614"/>
                  </a:lnTo>
                  <a:lnTo>
                    <a:pt x="6323317" y="2189107"/>
                  </a:lnTo>
                  <a:lnTo>
                    <a:pt x="6650385" y="2341393"/>
                  </a:lnTo>
                  <a:lnTo>
                    <a:pt x="7031965" y="237520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15638" y="23269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315263" y="23364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424285" y="24916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33308" y="18961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642331" y="8533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751354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187444" y="30800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514513" y="29469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332183" y="27516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71376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476921" y="30583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49103" y="28659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003239" y="30331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657376" y="30895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038955" y="29320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366023" y="30843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747603" y="31181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31295" y="29336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30920" y="29669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39943" y="30753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548966" y="27273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657988" y="28233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767011" y="26239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30170" y="26801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667963" y="224165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267588" y="224982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376610" y="24050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485633" y="180954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594656" y="7667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703679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39769" y="29934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466838" y="286035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284508" y="26650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-166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666087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29246" y="29717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01428" y="27793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-129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955564" y="294785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609701" y="30029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021425" y="28454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48493" y="29977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0073" y="30315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1539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576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00063" y="31857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37908" y="25139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7908" y="18420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7908" y="117149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508528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790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83835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8773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20175" y="631353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20175" y="564087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20175" y="496821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20175" y="429556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444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6979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8515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0051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20175" y="597720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20175" y="53045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20175" y="463188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20175" y="395923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621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7747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9283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0819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67440" y="5473461"/>
              <a:ext cx="1776705" cy="859453"/>
            </a:xfrm>
            <a:custGeom>
              <a:avLst/>
              <a:pathLst>
                <a:path w="1776705" h="859453">
                  <a:moveTo>
                    <a:pt x="0" y="87902"/>
                  </a:moveTo>
                  <a:lnTo>
                    <a:pt x="592235" y="738452"/>
                  </a:lnTo>
                  <a:lnTo>
                    <a:pt x="699914" y="849788"/>
                  </a:lnTo>
                  <a:lnTo>
                    <a:pt x="807593" y="0"/>
                  </a:lnTo>
                  <a:lnTo>
                    <a:pt x="915272" y="524487"/>
                  </a:lnTo>
                  <a:lnTo>
                    <a:pt x="1022951" y="460668"/>
                  </a:lnTo>
                  <a:lnTo>
                    <a:pt x="1776705" y="85945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67440" y="3930440"/>
              <a:ext cx="6945304" cy="2234974"/>
            </a:xfrm>
            <a:custGeom>
              <a:avLst/>
              <a:pathLst>
                <a:path w="6945304" h="2234974">
                  <a:moveTo>
                    <a:pt x="0" y="2174987"/>
                  </a:moveTo>
                  <a:lnTo>
                    <a:pt x="592235" y="2234974"/>
                  </a:lnTo>
                  <a:lnTo>
                    <a:pt x="699914" y="2125072"/>
                  </a:lnTo>
                  <a:lnTo>
                    <a:pt x="807593" y="1786074"/>
                  </a:lnTo>
                  <a:lnTo>
                    <a:pt x="915272" y="1417319"/>
                  </a:lnTo>
                  <a:lnTo>
                    <a:pt x="1022951" y="1575623"/>
                  </a:lnTo>
                  <a:lnTo>
                    <a:pt x="1453668" y="1076000"/>
                  </a:lnTo>
                  <a:lnTo>
                    <a:pt x="1776705" y="1895493"/>
                  </a:lnTo>
                  <a:lnTo>
                    <a:pt x="2584299" y="1352846"/>
                  </a:lnTo>
                  <a:lnTo>
                    <a:pt x="2961176" y="1769509"/>
                  </a:lnTo>
                  <a:lnTo>
                    <a:pt x="3714930" y="2091493"/>
                  </a:lnTo>
                  <a:lnTo>
                    <a:pt x="4576363" y="2008152"/>
                  </a:lnTo>
                  <a:lnTo>
                    <a:pt x="5222438" y="1382127"/>
                  </a:lnTo>
                  <a:lnTo>
                    <a:pt x="5868513" y="1124435"/>
                  </a:lnTo>
                  <a:lnTo>
                    <a:pt x="6245390" y="1074881"/>
                  </a:lnTo>
                  <a:lnTo>
                    <a:pt x="6568427" y="0"/>
                  </a:lnTo>
                  <a:lnTo>
                    <a:pt x="6945304" y="206784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06631" y="60352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398866" y="60951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506545" y="59852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614225" y="56462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721904" y="52775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829583" y="54358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260299" y="49362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83337" y="5755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390930" y="52130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767807" y="56297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521561" y="59517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382995" y="58683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9070" y="52423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675144" y="49846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052021" y="49351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375059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751936" y="59280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22288" y="55162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414524" y="61667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522203" y="62780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629882" y="54283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737561" y="59527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845240" y="58889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598994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58956" y="594991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-214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351191" y="60085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-203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458870" y="58986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566550" y="55596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674229" y="51909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781908" y="53492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212624" y="4849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535662" y="56690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-181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343255" y="51264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-166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720132" y="55431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-159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473886" y="58650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335320" y="578175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-129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981394" y="515705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6627469" y="48980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034491" y="48484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357529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734406" y="58414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1621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8365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302183" y="593551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02183" y="526285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02183" y="45915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40028" y="391753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59011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71262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86620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8871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56" name="pt15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8513857" y="43669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SOF006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61" name="pt16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2024-08-29T14:16:44Z</dcterms:modified>
  <cp:category/>
</cp:coreProperties>
</file>