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59868" y="223248"/>
              <a:ext cx="362426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Queen:Rapid_PreFirst:Bitburger:Marabou:QEE:17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3365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3696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80572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24175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61201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9035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9505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8657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7808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06960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265167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208770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400" y="15237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400" y="95977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6626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2577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54929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8408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3232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42384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37109" y="2960396"/>
              <a:ext cx="4391157" cy="221665"/>
            </a:xfrm>
            <a:custGeom>
              <a:avLst/>
              <a:pathLst>
                <a:path w="4391157" h="221665">
                  <a:moveTo>
                    <a:pt x="0" y="169662"/>
                  </a:moveTo>
                  <a:lnTo>
                    <a:pt x="387455" y="187648"/>
                  </a:lnTo>
                  <a:lnTo>
                    <a:pt x="774910" y="220892"/>
                  </a:lnTo>
                  <a:lnTo>
                    <a:pt x="1549820" y="72602"/>
                  </a:lnTo>
                  <a:lnTo>
                    <a:pt x="1808123" y="0"/>
                  </a:lnTo>
                  <a:lnTo>
                    <a:pt x="4391157" y="22166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402190"/>
                  </a:moveTo>
                  <a:lnTo>
                    <a:pt x="387455" y="2401900"/>
                  </a:lnTo>
                  <a:lnTo>
                    <a:pt x="774910" y="2402474"/>
                  </a:lnTo>
                  <a:lnTo>
                    <a:pt x="1549820" y="2402474"/>
                  </a:lnTo>
                  <a:lnTo>
                    <a:pt x="1808123" y="2397151"/>
                  </a:lnTo>
                  <a:lnTo>
                    <a:pt x="3099640" y="2099045"/>
                  </a:lnTo>
                  <a:lnTo>
                    <a:pt x="4391157" y="0"/>
                  </a:lnTo>
                  <a:lnTo>
                    <a:pt x="6199281" y="2249027"/>
                  </a:lnTo>
                  <a:lnTo>
                    <a:pt x="6974191" y="10038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776300" y="314514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163755" y="314485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55121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32612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584424" y="31401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875941" y="284199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167458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6975581" y="29919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7750492" y="17468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791957" y="30849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1179412" y="310289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1566868" y="313613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341778" y="298784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600081" y="291524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183115" y="31369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3"/>
            <p:cNvSpPr/>
            <p:nvPr/>
          </p:nvSpPr>
          <p:spPr>
            <a:xfrm>
              <a:off x="728625" y="305851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116080" y="305955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-142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503535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278445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536749" y="3053428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828266" y="275669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119783" y="65765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958051" y="2905357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732961" y="1660195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28625" y="29732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-196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116080" y="299115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503535" y="30244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278445" y="28761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36749" y="280355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119783" y="302522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58" name="pl58"/>
            <p:cNvSpPr/>
            <p:nvPr/>
          </p:nvSpPr>
          <p:spPr>
            <a:xfrm>
              <a:off x="22577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251608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01458" y="2609983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39303" y="204601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39303" y="14820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9303" y="9180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85497" y="3396704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22670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487139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778656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6070173" y="3396649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36169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73" name="pl73"/>
            <p:cNvSpPr/>
            <p:nvPr/>
          </p:nvSpPr>
          <p:spPr>
            <a:xfrm>
              <a:off x="456624" y="598266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6624" y="520403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456624" y="442541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15848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28817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41786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4754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677236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0692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56624" y="637197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56624" y="559335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456624" y="481472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56624" y="403609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93646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2333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353019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82706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12393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4207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806778" y="6166418"/>
              <a:ext cx="4409345" cy="101799"/>
            </a:xfrm>
            <a:custGeom>
              <a:avLst/>
              <a:pathLst>
                <a:path w="4409345" h="101799">
                  <a:moveTo>
                    <a:pt x="0" y="52956"/>
                  </a:moveTo>
                  <a:lnTo>
                    <a:pt x="389059" y="13893"/>
                  </a:lnTo>
                  <a:lnTo>
                    <a:pt x="778119" y="88467"/>
                  </a:lnTo>
                  <a:lnTo>
                    <a:pt x="1556239" y="101799"/>
                  </a:lnTo>
                  <a:lnTo>
                    <a:pt x="1815612" y="0"/>
                  </a:lnTo>
                  <a:lnTo>
                    <a:pt x="4409345" y="9708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402474"/>
                  </a:moveTo>
                  <a:lnTo>
                    <a:pt x="389059" y="2360754"/>
                  </a:lnTo>
                  <a:lnTo>
                    <a:pt x="778119" y="2394600"/>
                  </a:lnTo>
                  <a:lnTo>
                    <a:pt x="1556239" y="2325581"/>
                  </a:lnTo>
                  <a:lnTo>
                    <a:pt x="1815612" y="2218568"/>
                  </a:lnTo>
                  <a:lnTo>
                    <a:pt x="3112479" y="1328179"/>
                  </a:lnTo>
                  <a:lnTo>
                    <a:pt x="4409345" y="0"/>
                  </a:lnTo>
                  <a:lnTo>
                    <a:pt x="6224958" y="2327833"/>
                  </a:lnTo>
                  <a:lnTo>
                    <a:pt x="7003078" y="1975194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745969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1135029" y="62209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1524089" y="62548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2302208" y="618580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2561582" y="607879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3858448" y="51884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5155314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970927" y="61880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7749047" y="583541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61626" y="61742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1150686" y="61351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1539746" y="62097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2317866" y="622306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577239" y="61212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170972" y="62183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698294" y="617607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087354" y="613568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-142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476414" y="6168149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254533" y="60991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-133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513907" y="5992117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810773" y="510310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-121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107639" y="377492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-111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953397" y="610143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731517" y="574879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-91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698294" y="606253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-196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087354" y="602342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-193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1476414" y="609804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-190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254533" y="611137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-184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513907" y="60095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-182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5107639" y="61066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-162</a:t>
              </a:r>
            </a:p>
          </p:txBody>
        </p:sp>
        <p:sp>
          <p:nvSpPr>
            <p:cNvPr id="124" name="pl124"/>
            <p:cNvSpPr/>
            <p:nvPr/>
          </p:nvSpPr>
          <p:spPr>
            <a:xfrm>
              <a:off x="223333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49270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238632" y="633028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8632" y="5551658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38632" y="4773032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38632" y="39944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855701" y="6513977"/>
              <a:ext cx="16152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202253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46804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764908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061775" y="651392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35864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1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44" name="pl144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49" name="pt149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1"/>
            <p:cNvSpPr/>
            <p:nvPr/>
          </p:nvSpPr>
          <p:spPr>
            <a:xfrm>
              <a:off x="8513857" y="4148569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DRF004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8513857" y="4368025"/>
              <a:ext cx="422374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MBF004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54" name="pt154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776611" y="225183"/>
              <a:ext cx="3590776" cy="1410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Queen:Rapid_PreFirst:Chouffe:PlakaPlaka:QEE:7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5494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43355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91217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39078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400" y="86939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30837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6811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90538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42663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694253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217286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65147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400" y="113008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9994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936750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87402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81130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7109" y="813167"/>
              <a:ext cx="6974191" cy="2402474"/>
            </a:xfrm>
            <a:custGeom>
              <a:avLst/>
              <a:pathLst>
                <a:path w="6974191" h="2402474">
                  <a:moveTo>
                    <a:pt x="0" y="2402186"/>
                  </a:moveTo>
                  <a:lnTo>
                    <a:pt x="678046" y="2401690"/>
                  </a:lnTo>
                  <a:lnTo>
                    <a:pt x="871773" y="2402291"/>
                  </a:lnTo>
                  <a:lnTo>
                    <a:pt x="1259229" y="2402474"/>
                  </a:lnTo>
                  <a:lnTo>
                    <a:pt x="1356092" y="2402474"/>
                  </a:lnTo>
                  <a:lnTo>
                    <a:pt x="2615321" y="1956953"/>
                  </a:lnTo>
                  <a:lnTo>
                    <a:pt x="3971414" y="2032668"/>
                  </a:lnTo>
                  <a:lnTo>
                    <a:pt x="5521235" y="1733894"/>
                  </a:lnTo>
                  <a:lnTo>
                    <a:pt x="6296145" y="1389104"/>
                  </a:lnTo>
                  <a:lnTo>
                    <a:pt x="6974191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37109" y="2602565"/>
              <a:ext cx="2615321" cy="371871"/>
            </a:xfrm>
            <a:custGeom>
              <a:avLst/>
              <a:pathLst>
                <a:path w="2615321" h="371871">
                  <a:moveTo>
                    <a:pt x="0" y="255506"/>
                  </a:moveTo>
                  <a:lnTo>
                    <a:pt x="678046" y="191534"/>
                  </a:lnTo>
                  <a:lnTo>
                    <a:pt x="871773" y="248354"/>
                  </a:lnTo>
                  <a:lnTo>
                    <a:pt x="1259229" y="100299"/>
                  </a:lnTo>
                  <a:lnTo>
                    <a:pt x="1356092" y="0"/>
                  </a:lnTo>
                  <a:lnTo>
                    <a:pt x="2615321" y="371871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791957" y="3170202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470004" y="316970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663731" y="3170307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051186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148050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407279" y="27249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763372" y="2800683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313192" y="250191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7088103" y="215712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7766149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776300" y="278785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1454346" y="272388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1648074" y="27807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035529" y="26326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2132393" y="253234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391622" y="29042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728625" y="3058463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406671" y="30580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1600399" y="305994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1987854" y="305880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084718" y="305875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343947" y="261328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700040" y="269032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280005" y="239022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54915" y="2045434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732961" y="6563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51" name="pl51"/>
            <p:cNvSpPr/>
            <p:nvPr/>
          </p:nvSpPr>
          <p:spPr>
            <a:xfrm>
              <a:off x="1999475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0963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9303" y="265256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39303" y="213117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39303" y="160972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39303" y="108839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968397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874594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811870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749145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4" name="pl64"/>
            <p:cNvSpPr/>
            <p:nvPr/>
          </p:nvSpPr>
          <p:spPr>
            <a:xfrm>
              <a:off x="456624" y="596395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56624" y="517538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456624" y="4386813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0013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294660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8919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683720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456624" y="6358235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456624" y="556966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456624" y="4781097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456624" y="399252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19739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39192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8645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0985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06778" y="3930440"/>
              <a:ext cx="7003078" cy="2402474"/>
            </a:xfrm>
            <a:custGeom>
              <a:avLst/>
              <a:pathLst>
                <a:path w="7003078" h="2402474">
                  <a:moveTo>
                    <a:pt x="0" y="2402474"/>
                  </a:moveTo>
                  <a:lnTo>
                    <a:pt x="680854" y="2330462"/>
                  </a:lnTo>
                  <a:lnTo>
                    <a:pt x="875384" y="2388639"/>
                  </a:lnTo>
                  <a:lnTo>
                    <a:pt x="1264444" y="2367078"/>
                  </a:lnTo>
                  <a:lnTo>
                    <a:pt x="1361709" y="2352780"/>
                  </a:lnTo>
                  <a:lnTo>
                    <a:pt x="2626154" y="1312119"/>
                  </a:lnTo>
                  <a:lnTo>
                    <a:pt x="3987864" y="1995197"/>
                  </a:lnTo>
                  <a:lnTo>
                    <a:pt x="5544103" y="2360927"/>
                  </a:lnTo>
                  <a:lnTo>
                    <a:pt x="6322223" y="1991141"/>
                  </a:lnTo>
                  <a:lnTo>
                    <a:pt x="700307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06778" y="4943760"/>
              <a:ext cx="2626154" cy="1197462"/>
            </a:xfrm>
            <a:custGeom>
              <a:avLst/>
              <a:pathLst>
                <a:path w="2626154" h="1197462">
                  <a:moveTo>
                    <a:pt x="0" y="173970"/>
                  </a:moveTo>
                  <a:lnTo>
                    <a:pt x="680854" y="0"/>
                  </a:lnTo>
                  <a:lnTo>
                    <a:pt x="875384" y="562884"/>
                  </a:lnTo>
                  <a:lnTo>
                    <a:pt x="1264444" y="1069314"/>
                  </a:lnTo>
                  <a:lnTo>
                    <a:pt x="1361709" y="1197462"/>
                  </a:lnTo>
                  <a:lnTo>
                    <a:pt x="2626154" y="896009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761626" y="6287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1442481" y="621575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1637011" y="62739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026071" y="625236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123336" y="62380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387781" y="51974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749490" y="588048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305730" y="62462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7083850" y="58764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764705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745969" y="504751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1426824" y="487354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1621354" y="543642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2010414" y="594285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2107679" y="607100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372123" y="576955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698294" y="617602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-153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379149" y="610406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-146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573679" y="6163565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962739" y="614068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060003" y="6126330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-139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324448" y="50857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-126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686158" y="577012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-112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272542" y="613452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050662" y="576474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73151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-81</a:t>
              </a:r>
            </a:p>
          </p:txBody>
        </p:sp>
        <p:sp>
          <p:nvSpPr>
            <p:cNvPr id="107" name="pl107"/>
            <p:cNvSpPr/>
            <p:nvPr/>
          </p:nvSpPr>
          <p:spPr>
            <a:xfrm>
              <a:off x="197395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2071223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9" name="tx109"/>
            <p:cNvSpPr/>
            <p:nvPr/>
          </p:nvSpPr>
          <p:spPr>
            <a:xfrm>
              <a:off x="238632" y="63165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8632" y="552797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38632" y="4739406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38632" y="395083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94288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857102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80240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774770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5" name="pl125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8246757" y="34918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513857" y="3231055"/>
              <a:ext cx="3975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Breeder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513857" y="3429611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3893787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8289388" y="4145109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8273730" y="433950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4148569"/>
              <a:ext cx="403820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PPF008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513857" y="4368025"/>
              <a:ext cx="4347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WEF005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8224812" y="4803770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5" name="pt135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8513857" y="5068156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54759" y="223248"/>
              <a:ext cx="32344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Sub:Rapid_PreFirst:DarlingBrew:RuRu:NA:1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818894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02539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23190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0606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07736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954821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8400" y="242214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8400" y="162864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83515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371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84194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3127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427714" y="813167"/>
              <a:ext cx="5383586" cy="2051021"/>
            </a:xfrm>
            <a:custGeom>
              <a:avLst/>
              <a:pathLst>
                <a:path w="5383586" h="2051021">
                  <a:moveTo>
                    <a:pt x="0" y="2051021"/>
                  </a:moveTo>
                  <a:lnTo>
                    <a:pt x="244708" y="1970473"/>
                  </a:lnTo>
                  <a:lnTo>
                    <a:pt x="489416" y="768273"/>
                  </a:lnTo>
                  <a:lnTo>
                    <a:pt x="734125" y="589640"/>
                  </a:lnTo>
                  <a:lnTo>
                    <a:pt x="856479" y="1165964"/>
                  </a:lnTo>
                  <a:lnTo>
                    <a:pt x="1101188" y="1697746"/>
                  </a:lnTo>
                  <a:lnTo>
                    <a:pt x="1712959" y="335013"/>
                  </a:lnTo>
                  <a:lnTo>
                    <a:pt x="2814147" y="0"/>
                  </a:lnTo>
                  <a:lnTo>
                    <a:pt x="3425918" y="750911"/>
                  </a:lnTo>
                  <a:lnTo>
                    <a:pt x="4282398" y="2002240"/>
                  </a:lnTo>
                  <a:lnTo>
                    <a:pt x="5383586" y="155040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427714" y="3215082"/>
              <a:ext cx="2814147" cy="560"/>
            </a:xfrm>
            <a:custGeom>
              <a:avLst/>
              <a:pathLst>
                <a:path w="2814147" h="560">
                  <a:moveTo>
                    <a:pt x="0" y="560"/>
                  </a:moveTo>
                  <a:lnTo>
                    <a:pt x="244708" y="0"/>
                  </a:lnTo>
                  <a:lnTo>
                    <a:pt x="489416" y="560"/>
                  </a:lnTo>
                  <a:lnTo>
                    <a:pt x="734125" y="560"/>
                  </a:lnTo>
                  <a:lnTo>
                    <a:pt x="856479" y="236"/>
                  </a:lnTo>
                  <a:lnTo>
                    <a:pt x="1101188" y="467"/>
                  </a:lnTo>
                  <a:lnTo>
                    <a:pt x="2814147" y="56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382563" y="281903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27271" y="27384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871979" y="15362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116688" y="13576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239042" y="193398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483751" y="2465761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095522" y="110302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196710" y="768015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808481" y="151892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6664961" y="2770256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766149" y="231841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366905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611613" y="314486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856322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101030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223385" y="31451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468093" y="31453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5181053" y="314542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319230" y="2708673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563938" y="262812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2808647" y="142460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053355" y="124597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175710" y="1823617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20418" y="235407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032189" y="99134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133377" y="65632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775294" y="140724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631773" y="2658569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732961" y="220673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49" name="pl49"/>
            <p:cNvSpPr/>
            <p:nvPr/>
          </p:nvSpPr>
          <p:spPr>
            <a:xfrm>
              <a:off x="837109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4065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01458" y="238045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39303" y="15869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39303" y="7934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06031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222038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6912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456624" y="603162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56624" y="535099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56624" y="467035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56624" y="3989721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203538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449260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94982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456624" y="637194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56624" y="569131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456624" y="501067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456624" y="4330039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32639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72121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2403972" y="3930440"/>
              <a:ext cx="5405885" cy="2338550"/>
            </a:xfrm>
            <a:custGeom>
              <a:avLst/>
              <a:pathLst>
                <a:path w="5405885" h="2338550">
                  <a:moveTo>
                    <a:pt x="0" y="1318901"/>
                  </a:moveTo>
                  <a:lnTo>
                    <a:pt x="245722" y="905619"/>
                  </a:lnTo>
                  <a:lnTo>
                    <a:pt x="491444" y="0"/>
                  </a:lnTo>
                  <a:lnTo>
                    <a:pt x="737166" y="1935281"/>
                  </a:lnTo>
                  <a:lnTo>
                    <a:pt x="860027" y="1561704"/>
                  </a:lnTo>
                  <a:lnTo>
                    <a:pt x="1105749" y="1188886"/>
                  </a:lnTo>
                  <a:lnTo>
                    <a:pt x="1720054" y="2063831"/>
                  </a:lnTo>
                  <a:lnTo>
                    <a:pt x="2825803" y="2197619"/>
                  </a:lnTo>
                  <a:lnTo>
                    <a:pt x="3440108" y="2338550"/>
                  </a:lnTo>
                  <a:lnTo>
                    <a:pt x="4300135" y="2094921"/>
                  </a:lnTo>
                  <a:lnTo>
                    <a:pt x="5405885" y="121625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2403972" y="6244590"/>
              <a:ext cx="2825803" cy="88324"/>
            </a:xfrm>
            <a:custGeom>
              <a:avLst/>
              <a:pathLst>
                <a:path w="2825803" h="88324">
                  <a:moveTo>
                    <a:pt x="0" y="47804"/>
                  </a:moveTo>
                  <a:lnTo>
                    <a:pt x="245722" y="0"/>
                  </a:lnTo>
                  <a:lnTo>
                    <a:pt x="491444" y="37468"/>
                  </a:lnTo>
                  <a:lnTo>
                    <a:pt x="737166" y="88324"/>
                  </a:lnTo>
                  <a:lnTo>
                    <a:pt x="860027" y="76746"/>
                  </a:lnTo>
                  <a:lnTo>
                    <a:pt x="1105749" y="75108"/>
                  </a:lnTo>
                  <a:lnTo>
                    <a:pt x="2825803" y="68865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358820" y="520418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2604542" y="4790907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850264" y="388528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095986" y="582056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18847" y="544699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464569" y="5074174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078874" y="594911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184623" y="60829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798928" y="62238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658955" y="5980209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7764705" y="5101538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2343162" y="62221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2588884" y="617437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2834606" y="621184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3080328" y="626269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3203189" y="625112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3448911" y="624948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5168966" y="624323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295487" y="509382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-124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541209" y="4680544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786931" y="377360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3032653" y="570888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-118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155514" y="5336630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401236" y="4962488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-115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015541" y="583743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-110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121291" y="597122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-101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765741" y="611215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-96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625768" y="586852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-89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731517" y="498985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-80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80677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3386860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238632" y="633025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38632" y="5649564"/>
              <a:ext cx="15536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8632" y="496898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38632" y="428834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0.9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75700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3201843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65906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8224812" y="2165950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8246757" y="24641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8246757" y="2683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513857" y="2422887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8513857" y="2642343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8224812" y="3056083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22" name="pl122"/>
            <p:cNvSpPr/>
            <p:nvPr/>
          </p:nvSpPr>
          <p:spPr>
            <a:xfrm>
              <a:off x="8246757" y="33820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8513857" y="3319883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8224812" y="3784059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25" name="pt125"/>
            <p:cNvSpPr/>
            <p:nvPr/>
          </p:nvSpPr>
          <p:spPr>
            <a:xfrm>
              <a:off x="8289388" y="4035381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8273730" y="42297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8513857" y="4038841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RRF006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8513857" y="4258297"/>
              <a:ext cx="41615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RRF010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8224812" y="4694042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30" name="pt130"/>
            <p:cNvSpPr/>
            <p:nvPr/>
          </p:nvSpPr>
          <p:spPr>
            <a:xfrm>
              <a:off x="8289388" y="495327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8289388" y="5172732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8513857" y="4958428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8513857" y="5170244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2958889" y="223248"/>
              <a:ext cx="322622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Sub:Rapid_PreFirst:Firestone:Shorny:NA:10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488400" y="2950461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8400" y="242010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8400" y="1889738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8400" y="135937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400" y="829015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1272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7526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83780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0034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88400" y="3215642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8400" y="2685280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88400" y="2154919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8400" y="1624557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88400" y="1094196"/>
              <a:ext cx="7671610" cy="0"/>
            </a:xfrm>
            <a:custGeom>
              <a:avLst/>
              <a:pathLst>
                <a:path w="7671610" h="0">
                  <a:moveTo>
                    <a:pt x="0" y="0"/>
                  </a:moveTo>
                  <a:lnTo>
                    <a:pt x="7671610" y="0"/>
                  </a:lnTo>
                  <a:lnTo>
                    <a:pt x="76716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5939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75653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1907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8161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7109" y="3215047"/>
              <a:ext cx="1784095" cy="595"/>
            </a:xfrm>
            <a:custGeom>
              <a:avLst/>
              <a:pathLst>
                <a:path w="1784095" h="595">
                  <a:moveTo>
                    <a:pt x="0" y="0"/>
                  </a:moveTo>
                  <a:lnTo>
                    <a:pt x="594698" y="595"/>
                  </a:lnTo>
                  <a:lnTo>
                    <a:pt x="702825" y="463"/>
                  </a:lnTo>
                  <a:lnTo>
                    <a:pt x="810952" y="431"/>
                  </a:lnTo>
                  <a:lnTo>
                    <a:pt x="919079" y="595"/>
                  </a:lnTo>
                  <a:lnTo>
                    <a:pt x="1027206" y="300"/>
                  </a:lnTo>
                  <a:lnTo>
                    <a:pt x="1784095" y="196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37109" y="813167"/>
              <a:ext cx="6974191" cy="2401625"/>
            </a:xfrm>
            <a:custGeom>
              <a:avLst/>
              <a:pathLst>
                <a:path w="6974191" h="2401625">
                  <a:moveTo>
                    <a:pt x="0" y="2401625"/>
                  </a:moveTo>
                  <a:lnTo>
                    <a:pt x="594698" y="2400554"/>
                  </a:lnTo>
                  <a:lnTo>
                    <a:pt x="702825" y="2401522"/>
                  </a:lnTo>
                  <a:lnTo>
                    <a:pt x="810952" y="2397752"/>
                  </a:lnTo>
                  <a:lnTo>
                    <a:pt x="919079" y="2392765"/>
                  </a:lnTo>
                  <a:lnTo>
                    <a:pt x="1027206" y="2342770"/>
                  </a:lnTo>
                  <a:lnTo>
                    <a:pt x="1459714" y="1569132"/>
                  </a:lnTo>
                  <a:lnTo>
                    <a:pt x="1784095" y="1362726"/>
                  </a:lnTo>
                  <a:lnTo>
                    <a:pt x="2595048" y="1481527"/>
                  </a:lnTo>
                  <a:lnTo>
                    <a:pt x="2973492" y="2342725"/>
                  </a:lnTo>
                  <a:lnTo>
                    <a:pt x="3730381" y="1018963"/>
                  </a:lnTo>
                  <a:lnTo>
                    <a:pt x="4595397" y="963777"/>
                  </a:lnTo>
                  <a:lnTo>
                    <a:pt x="5244159" y="0"/>
                  </a:lnTo>
                  <a:lnTo>
                    <a:pt x="5892921" y="1329806"/>
                  </a:lnTo>
                  <a:lnTo>
                    <a:pt x="6271366" y="661411"/>
                  </a:lnTo>
                  <a:lnTo>
                    <a:pt x="6595747" y="1732124"/>
                  </a:lnTo>
                  <a:lnTo>
                    <a:pt x="6974191" y="1944221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776300" y="31445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370998" y="314350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1479125" y="31444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1587252" y="314070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1695379" y="313571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1803506" y="308572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2236014" y="23120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560395" y="21056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371348" y="22244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749792" y="30856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4506681" y="176191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5371697" y="170672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6020459" y="74295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669222" y="207275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7047666" y="140436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7372047" y="247507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7750492" y="2687172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91957" y="316989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386656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1494783" y="3170359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1602910" y="3170326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711037" y="3170490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19164" y="3170195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576053" y="3170091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28625" y="3059278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323323" y="3056831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-203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31450" y="305785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539577" y="305408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647704" y="304909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55831" y="299910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-195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188339" y="2225461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12720" y="20190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323673" y="21378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702117" y="2999055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-159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59006" y="167529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324022" y="162010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-129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972784" y="657652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621546" y="198613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030136" y="131774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54517" y="2388453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732961" y="2600551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66" name="pl66"/>
            <p:cNvSpPr/>
            <p:nvPr/>
          </p:nvSpPr>
          <p:spPr>
            <a:xfrm>
              <a:off x="1593998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810252" y="693043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363614" y="317395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01458" y="264358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39303" y="21132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39303" y="15828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39303" y="10525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562920" y="339670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69438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856923" y="339670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988385" y="33967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672022" y="3509299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-377375" y="1948852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E2 conc [ng/ml]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456624" y="602443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456624" y="5359720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456624" y="469500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456624" y="403029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8105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652551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4824048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6995545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456624" y="6356788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456624" y="5692076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456624" y="5027364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56624" y="4362652"/>
              <a:ext cx="7703386" cy="0"/>
            </a:xfrm>
            <a:custGeom>
              <a:avLst/>
              <a:pathLst>
                <a:path w="7703386" h="0">
                  <a:moveTo>
                    <a:pt x="0" y="0"/>
                  </a:moveTo>
                  <a:lnTo>
                    <a:pt x="7703386" y="0"/>
                  </a:lnTo>
                  <a:lnTo>
                    <a:pt x="770338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5668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3738299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909797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8081294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06778" y="6094723"/>
              <a:ext cx="1791485" cy="238191"/>
            </a:xfrm>
            <a:custGeom>
              <a:avLst/>
              <a:pathLst>
                <a:path w="1791485" h="238191">
                  <a:moveTo>
                    <a:pt x="0" y="156841"/>
                  </a:moveTo>
                  <a:lnTo>
                    <a:pt x="597161" y="207863"/>
                  </a:lnTo>
                  <a:lnTo>
                    <a:pt x="705736" y="238191"/>
                  </a:lnTo>
                  <a:lnTo>
                    <a:pt x="814311" y="78781"/>
                  </a:lnTo>
                  <a:lnTo>
                    <a:pt x="922886" y="188748"/>
                  </a:lnTo>
                  <a:lnTo>
                    <a:pt x="1031461" y="0"/>
                  </a:lnTo>
                  <a:lnTo>
                    <a:pt x="1791485" y="129873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806778" y="3930440"/>
              <a:ext cx="7003078" cy="2377567"/>
            </a:xfrm>
            <a:custGeom>
              <a:avLst/>
              <a:pathLst>
                <a:path w="7003078" h="2377567">
                  <a:moveTo>
                    <a:pt x="0" y="2342341"/>
                  </a:moveTo>
                  <a:lnTo>
                    <a:pt x="597161" y="2342055"/>
                  </a:lnTo>
                  <a:lnTo>
                    <a:pt x="705736" y="2377567"/>
                  </a:lnTo>
                  <a:lnTo>
                    <a:pt x="814311" y="2330454"/>
                  </a:lnTo>
                  <a:lnTo>
                    <a:pt x="922886" y="2321138"/>
                  </a:lnTo>
                  <a:lnTo>
                    <a:pt x="1031461" y="2284160"/>
                  </a:lnTo>
                  <a:lnTo>
                    <a:pt x="1465760" y="817714"/>
                  </a:lnTo>
                  <a:lnTo>
                    <a:pt x="1791485" y="100352"/>
                  </a:lnTo>
                  <a:lnTo>
                    <a:pt x="2605796" y="2184485"/>
                  </a:lnTo>
                  <a:lnTo>
                    <a:pt x="2985808" y="1895571"/>
                  </a:lnTo>
                  <a:lnTo>
                    <a:pt x="3745832" y="623617"/>
                  </a:lnTo>
                  <a:lnTo>
                    <a:pt x="4614431" y="2201847"/>
                  </a:lnTo>
                  <a:lnTo>
                    <a:pt x="5265880" y="297846"/>
                  </a:lnTo>
                  <a:lnTo>
                    <a:pt x="5917329" y="1770810"/>
                  </a:lnTo>
                  <a:lnTo>
                    <a:pt x="6297341" y="2029154"/>
                  </a:lnTo>
                  <a:lnTo>
                    <a:pt x="6623066" y="758188"/>
                  </a:lnTo>
                  <a:lnTo>
                    <a:pt x="7003078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745969" y="620256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1343131" y="62022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1451705" y="6237790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1560280" y="61906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1668855" y="618136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1777430" y="614438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2211729" y="4677937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2537454" y="3960576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3351765" y="604470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3731777" y="5755795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91801" y="448384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5360400" y="606207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011849" y="4158069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663299" y="563103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7043311" y="5889378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7369035" y="4618411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7749047" y="3860223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761626" y="62064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1358788" y="62574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1467363" y="6287763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1575938" y="61283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1684513" y="62383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1793087" y="60495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2553111" y="61794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698294" y="6117266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-214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1295456" y="6115604"/>
              <a:ext cx="216968" cy="79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-203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404030" y="615116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-201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512605" y="610405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-199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621180" y="609474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-197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729755" y="605776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-195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164054" y="4591316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-187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489779" y="3873954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-181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304090" y="5958087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-166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3684102" y="5669173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4444126" y="4397220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-145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312725" y="5975449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-129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964174" y="4072771"/>
              <a:ext cx="216968" cy="77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-117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615624" y="5544412"/>
              <a:ext cx="216968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-105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025780" y="5802756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-98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351505" y="4531790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-92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731517" y="3773602"/>
              <a:ext cx="156679" cy="792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-85</a:t>
              </a:r>
            </a:p>
          </p:txBody>
        </p:sp>
        <p:sp>
          <p:nvSpPr>
            <p:cNvPr id="138" name="pl138"/>
            <p:cNvSpPr/>
            <p:nvPr/>
          </p:nvSpPr>
          <p:spPr>
            <a:xfrm>
              <a:off x="156680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1783952" y="3810316"/>
              <a:ext cx="0" cy="2642722"/>
            </a:xfrm>
            <a:custGeom>
              <a:avLst/>
              <a:pathLst>
                <a:path w="0" h="2642722">
                  <a:moveTo>
                    <a:pt x="0" y="264272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238632" y="631509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38632" y="5650385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38632" y="498567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238632" y="4320961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1535724" y="651397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676144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847641" y="651397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7988060" y="651397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656134" y="6626571"/>
              <a:ext cx="130436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UrinePairing_DayDiff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-377375" y="5066124"/>
              <a:ext cx="962824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P4 conc [ng/ml]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224812" y="2056222"/>
              <a:ext cx="924011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Eviction Status</a:t>
              </a:r>
            </a:p>
          </p:txBody>
        </p:sp>
        <p:sp>
          <p:nvSpPr>
            <p:cNvPr id="151" name="pl151"/>
            <p:cNvSpPr/>
            <p:nvPr/>
          </p:nvSpPr>
          <p:spPr>
            <a:xfrm>
              <a:off x="8246757" y="23544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8246757" y="25739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3"/>
            <p:cNvSpPr/>
            <p:nvPr/>
          </p:nvSpPr>
          <p:spPr>
            <a:xfrm>
              <a:off x="8513857" y="2313159"/>
              <a:ext cx="36649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Evictee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8513857" y="2532615"/>
              <a:ext cx="34155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Evictor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224812" y="2946355"/>
              <a:ext cx="745430" cy="1311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BS_Original</a:t>
              </a:r>
            </a:p>
          </p:txBody>
        </p:sp>
        <p:sp>
          <p:nvSpPr>
            <p:cNvPr id="156" name="pl156"/>
            <p:cNvSpPr/>
            <p:nvPr/>
          </p:nvSpPr>
          <p:spPr>
            <a:xfrm>
              <a:off x="8246757" y="327236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7"/>
            <p:cNvSpPr/>
            <p:nvPr/>
          </p:nvSpPr>
          <p:spPr>
            <a:xfrm>
              <a:off x="8513857" y="3210155"/>
              <a:ext cx="32922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Helper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8224812" y="3674331"/>
              <a:ext cx="566712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AnimalID</a:t>
              </a:r>
            </a:p>
          </p:txBody>
        </p:sp>
        <p:sp>
          <p:nvSpPr>
            <p:cNvPr id="159" name="pt159"/>
            <p:cNvSpPr/>
            <p:nvPr/>
          </p:nvSpPr>
          <p:spPr>
            <a:xfrm>
              <a:off x="8289388" y="3925653"/>
              <a:ext cx="90303" cy="90303"/>
            </a:xfrm>
            <a:prstGeom prst="ellipse">
              <a:avLst/>
            </a:pr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8273730" y="4120044"/>
              <a:ext cx="121618" cy="105324"/>
            </a:xfrm>
            <a:custGeom>
              <a:avLst/>
              <a:pathLst>
                <a:path w="121618" h="105324">
                  <a:moveTo>
                    <a:pt x="60809" y="0"/>
                  </a:moveTo>
                  <a:lnTo>
                    <a:pt x="121618" y="105324"/>
                  </a:lnTo>
                  <a:lnTo>
                    <a:pt x="0" y="105324"/>
                  </a:lnTo>
                  <a:close/>
                </a:path>
              </a:pathLst>
            </a:custGeom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1"/>
            <p:cNvSpPr/>
            <p:nvPr/>
          </p:nvSpPr>
          <p:spPr>
            <a:xfrm>
              <a:off x="8513857" y="3928021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SOF002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513857" y="4147477"/>
              <a:ext cx="416207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SOF006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8224812" y="4584314"/>
              <a:ext cx="380355" cy="1095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QTcat</a:t>
              </a:r>
            </a:p>
          </p:txBody>
        </p:sp>
        <p:sp>
          <p:nvSpPr>
            <p:cNvPr id="164" name="pt164"/>
            <p:cNvSpPr/>
            <p:nvPr/>
          </p:nvSpPr>
          <p:spPr>
            <a:xfrm>
              <a:off x="8289388" y="4843548"/>
              <a:ext cx="90303" cy="9030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8289388" y="50630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8289388" y="5282460"/>
              <a:ext cx="90303" cy="903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7"/>
            <p:cNvSpPr/>
            <p:nvPr/>
          </p:nvSpPr>
          <p:spPr>
            <a:xfrm>
              <a:off x="8513857" y="4848700"/>
              <a:ext cx="161418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ND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8513857" y="506815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8513857" y="5279972"/>
              <a:ext cx="86930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2024-08-29T14:16:34Z</dcterms:modified>
  <cp:category/>
</cp:coreProperties>
</file>