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868" y="223248"/>
              <a:ext cx="362426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475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241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007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577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599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622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644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666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688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858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6624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390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6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2088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111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133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155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4177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813167"/>
              <a:ext cx="4427533" cy="2375463"/>
            </a:xfrm>
            <a:custGeom>
              <a:avLst/>
              <a:pathLst>
                <a:path w="4427533" h="2375463">
                  <a:moveTo>
                    <a:pt x="0" y="1893912"/>
                  </a:moveTo>
                  <a:lnTo>
                    <a:pt x="390664" y="693267"/>
                  </a:lnTo>
                  <a:lnTo>
                    <a:pt x="781329" y="916737"/>
                  </a:lnTo>
                  <a:lnTo>
                    <a:pt x="1562658" y="2375463"/>
                  </a:lnTo>
                  <a:lnTo>
                    <a:pt x="1823102" y="0"/>
                  </a:lnTo>
                  <a:lnTo>
                    <a:pt x="4427533" y="176764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2085121"/>
              <a:ext cx="7031965" cy="1130521"/>
            </a:xfrm>
            <a:custGeom>
              <a:avLst/>
              <a:pathLst>
                <a:path w="7031965" h="1130521">
                  <a:moveTo>
                    <a:pt x="0" y="96521"/>
                  </a:moveTo>
                  <a:lnTo>
                    <a:pt x="390664" y="234697"/>
                  </a:lnTo>
                  <a:lnTo>
                    <a:pt x="781329" y="983022"/>
                  </a:lnTo>
                  <a:lnTo>
                    <a:pt x="1562658" y="0"/>
                  </a:lnTo>
                  <a:lnTo>
                    <a:pt x="1823102" y="784770"/>
                  </a:lnTo>
                  <a:lnTo>
                    <a:pt x="3125317" y="728271"/>
                  </a:lnTo>
                  <a:lnTo>
                    <a:pt x="4427533" y="770289"/>
                  </a:lnTo>
                  <a:lnTo>
                    <a:pt x="6250635" y="1130521"/>
                  </a:lnTo>
                  <a:lnTo>
                    <a:pt x="7031965" y="40712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15638" y="21114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106303" y="22496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496967" y="29979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278297" y="20149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538740" y="27996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840956" y="27431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43171" y="27851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96627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747603" y="24220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1295" y="26619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121960" y="14612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512625" y="1684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293954" y="31434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5439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58829" y="25356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67963" y="20248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58627" y="21643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449292" y="291125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230622" y="19282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491065" y="27130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93281" y="265787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95496" y="269989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4874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0073" y="23354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67963" y="25502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58627" y="13495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49292" y="15730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230622" y="30317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9106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95496" y="24239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22088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4693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237908" y="25441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16207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69728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2590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1778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489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5116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053376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5559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24849" y="60776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0918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41061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577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599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622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4644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7666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68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24849" y="55847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24849" y="45990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066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2088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5111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8133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1155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4177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76447" y="3930440"/>
              <a:ext cx="4427533" cy="2402474"/>
            </a:xfrm>
            <a:custGeom>
              <a:avLst/>
              <a:pathLst>
                <a:path w="4427533" h="2402474">
                  <a:moveTo>
                    <a:pt x="0" y="2003875"/>
                  </a:moveTo>
                  <a:lnTo>
                    <a:pt x="390664" y="617176"/>
                  </a:lnTo>
                  <a:lnTo>
                    <a:pt x="781329" y="714794"/>
                  </a:lnTo>
                  <a:lnTo>
                    <a:pt x="1562658" y="2402474"/>
                  </a:lnTo>
                  <a:lnTo>
                    <a:pt x="1823102" y="0"/>
                  </a:lnTo>
                  <a:lnTo>
                    <a:pt x="4427533" y="146494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76447" y="5456448"/>
              <a:ext cx="7031965" cy="847587"/>
            </a:xfrm>
            <a:custGeom>
              <a:avLst/>
              <a:pathLst>
                <a:path w="7031965" h="847587">
                  <a:moveTo>
                    <a:pt x="0" y="271299"/>
                  </a:moveTo>
                  <a:lnTo>
                    <a:pt x="390664" y="0"/>
                  </a:lnTo>
                  <a:lnTo>
                    <a:pt x="781329" y="847587"/>
                  </a:lnTo>
                  <a:lnTo>
                    <a:pt x="1562658" y="234183"/>
                  </a:lnTo>
                  <a:lnTo>
                    <a:pt x="1823102" y="639135"/>
                  </a:lnTo>
                  <a:lnTo>
                    <a:pt x="3125317" y="486658"/>
                  </a:lnTo>
                  <a:lnTo>
                    <a:pt x="4427533" y="674396"/>
                  </a:lnTo>
                  <a:lnTo>
                    <a:pt x="6250635" y="823309"/>
                  </a:lnTo>
                  <a:lnTo>
                    <a:pt x="7031965" y="11939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15638" y="56575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106303" y="53862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496967" y="62338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278297" y="56204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38740" y="60253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840956" y="58728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43171" y="6060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966273" y="62095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747603" y="5505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31295" y="58891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121960" y="45024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512625" y="46000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9395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5439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58829" y="53502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667963" y="55709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58627" y="530093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449292" y="61471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230622" y="55337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91065" y="59386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793281" y="578759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095496" y="597532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48743" y="61229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30073" y="54190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67963" y="57774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058627" y="43907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449292" y="44883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23062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91065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095496" y="52385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2088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4693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300063" y="554447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7908" y="45573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590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17780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4894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5116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053376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35559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0" name="pt14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513857" y="4477753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5" name="pt14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76611" y="225183"/>
              <a:ext cx="359077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6943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682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420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717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251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784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317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0574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3312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6051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8789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484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550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1423995"/>
              <a:ext cx="7031965" cy="1791646"/>
            </a:xfrm>
            <a:custGeom>
              <a:avLst/>
              <a:pathLst>
                <a:path w="7031965" h="1791646">
                  <a:moveTo>
                    <a:pt x="0" y="86604"/>
                  </a:moveTo>
                  <a:lnTo>
                    <a:pt x="683663" y="1791646"/>
                  </a:lnTo>
                  <a:lnTo>
                    <a:pt x="878995" y="772735"/>
                  </a:lnTo>
                  <a:lnTo>
                    <a:pt x="1269660" y="637289"/>
                  </a:lnTo>
                  <a:lnTo>
                    <a:pt x="1367326" y="600754"/>
                  </a:lnTo>
                  <a:lnTo>
                    <a:pt x="2636986" y="1056652"/>
                  </a:lnTo>
                  <a:lnTo>
                    <a:pt x="4004313" y="1144635"/>
                  </a:lnTo>
                  <a:lnTo>
                    <a:pt x="5566972" y="1097189"/>
                  </a:lnTo>
                  <a:lnTo>
                    <a:pt x="6348301" y="1766003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2636986" cy="2165633"/>
            </a:xfrm>
            <a:custGeom>
              <a:avLst/>
              <a:pathLst>
                <a:path w="2636986" h="2165633">
                  <a:moveTo>
                    <a:pt x="0" y="2165633"/>
                  </a:moveTo>
                  <a:lnTo>
                    <a:pt x="683663" y="1885065"/>
                  </a:lnTo>
                  <a:lnTo>
                    <a:pt x="878995" y="1224647"/>
                  </a:lnTo>
                  <a:lnTo>
                    <a:pt x="1269660" y="0"/>
                  </a:lnTo>
                  <a:lnTo>
                    <a:pt x="1367326" y="680927"/>
                  </a:lnTo>
                  <a:lnTo>
                    <a:pt x="2636986" y="53943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14654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14959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10291" y="21515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00956" y="20161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98622" y="19795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68282" y="24354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735609" y="25234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98268" y="2476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79597" y="31448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13788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5638" y="29085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399301" y="26280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594633" y="19675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985298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082964" y="14238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352625" y="12823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135370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351626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46958" y="204121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37623" y="19044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35289" y="18678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304950" y="23238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72276" y="241311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265080" y="23643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46409" y="30331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730073" y="12671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9484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0461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00063" y="301744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00063" y="22895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156481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8372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91736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3960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9293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361298" y="617852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537029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456206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127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20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514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8208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1298" y="577441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298" y="496618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298" y="415794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8974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667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361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5785" y="3930440"/>
              <a:ext cx="7089738" cy="2335590"/>
            </a:xfrm>
            <a:custGeom>
              <a:avLst/>
              <a:pathLst>
                <a:path w="7089738" h="2335590">
                  <a:moveTo>
                    <a:pt x="0" y="0"/>
                  </a:moveTo>
                  <a:lnTo>
                    <a:pt x="689280" y="2335590"/>
                  </a:lnTo>
                  <a:lnTo>
                    <a:pt x="886217" y="1423884"/>
                  </a:lnTo>
                  <a:lnTo>
                    <a:pt x="1280091" y="1301964"/>
                  </a:lnTo>
                  <a:lnTo>
                    <a:pt x="1378560" y="1145744"/>
                  </a:lnTo>
                  <a:lnTo>
                    <a:pt x="2658651" y="2145461"/>
                  </a:lnTo>
                  <a:lnTo>
                    <a:pt x="4037212" y="1980817"/>
                  </a:lnTo>
                  <a:lnTo>
                    <a:pt x="5612709" y="1860960"/>
                  </a:lnTo>
                  <a:lnTo>
                    <a:pt x="6400458" y="2200795"/>
                  </a:lnTo>
                  <a:lnTo>
                    <a:pt x="7089738" y="142910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5785" y="5331379"/>
              <a:ext cx="2658651" cy="1001535"/>
            </a:xfrm>
            <a:custGeom>
              <a:avLst/>
              <a:pathLst>
                <a:path w="2658651" h="1001535">
                  <a:moveTo>
                    <a:pt x="0" y="999673"/>
                  </a:moveTo>
                  <a:lnTo>
                    <a:pt x="689280" y="1001535"/>
                  </a:lnTo>
                  <a:lnTo>
                    <a:pt x="886217" y="803874"/>
                  </a:lnTo>
                  <a:lnTo>
                    <a:pt x="1280091" y="790680"/>
                  </a:lnTo>
                  <a:lnTo>
                    <a:pt x="1378560" y="656654"/>
                  </a:lnTo>
                  <a:lnTo>
                    <a:pt x="265865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7063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359913" y="62208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556850" y="53091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50725" y="51872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49193" y="5031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29285" y="6030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707845" y="58661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83343" y="57462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071092" y="60860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760372" y="53143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54976" y="62608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34425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541193" y="6065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935067" y="60518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033536" y="59178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13628" y="52611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07301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296581" y="61091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493518" y="519881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887392" y="50755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985861" y="491929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265953" y="59190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644513" y="575574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250155" y="56345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037904" y="59743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727184" y="52027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18974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9958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236512" y="573408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6512" y="492617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6512" y="411625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86633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80462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77399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4336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4" name="pt124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4759" y="223248"/>
              <a:ext cx="32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86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852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918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984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01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774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44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753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819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885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951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9017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38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111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80229" y="2395908"/>
              <a:ext cx="5428183" cy="819733"/>
            </a:xfrm>
            <a:custGeom>
              <a:avLst/>
              <a:pathLst>
                <a:path w="5428183" h="819733">
                  <a:moveTo>
                    <a:pt x="0" y="542978"/>
                  </a:moveTo>
                  <a:lnTo>
                    <a:pt x="246735" y="414680"/>
                  </a:lnTo>
                  <a:lnTo>
                    <a:pt x="493471" y="628919"/>
                  </a:lnTo>
                  <a:lnTo>
                    <a:pt x="740206" y="775554"/>
                  </a:lnTo>
                  <a:lnTo>
                    <a:pt x="863574" y="656309"/>
                  </a:lnTo>
                  <a:lnTo>
                    <a:pt x="1110310" y="594477"/>
                  </a:lnTo>
                  <a:lnTo>
                    <a:pt x="1727149" y="819733"/>
                  </a:lnTo>
                  <a:lnTo>
                    <a:pt x="2837459" y="0"/>
                  </a:lnTo>
                  <a:lnTo>
                    <a:pt x="3454298" y="654982"/>
                  </a:lnTo>
                  <a:lnTo>
                    <a:pt x="4317873" y="440568"/>
                  </a:lnTo>
                  <a:lnTo>
                    <a:pt x="5428183" y="61891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80229" y="813167"/>
              <a:ext cx="2837459" cy="2280641"/>
            </a:xfrm>
            <a:custGeom>
              <a:avLst/>
              <a:pathLst>
                <a:path w="2837459" h="2280641">
                  <a:moveTo>
                    <a:pt x="0" y="1645424"/>
                  </a:moveTo>
                  <a:lnTo>
                    <a:pt x="246735" y="0"/>
                  </a:lnTo>
                  <a:lnTo>
                    <a:pt x="493471" y="2008564"/>
                  </a:lnTo>
                  <a:lnTo>
                    <a:pt x="740206" y="1953621"/>
                  </a:lnTo>
                  <a:lnTo>
                    <a:pt x="863574" y="1785675"/>
                  </a:lnTo>
                  <a:lnTo>
                    <a:pt x="1110310" y="2280641"/>
                  </a:lnTo>
                  <a:lnTo>
                    <a:pt x="2837459" y="188900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35077" y="28937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81812" y="27654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828548" y="29796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5284" y="31263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98651" y="30070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45387" y="29452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6222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72536" y="23507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789375" y="30057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652950" y="27913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3260" y="29696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19419" y="23883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6615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812891" y="27515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59626" y="26965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82994" y="25286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29730" y="3023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156879" y="26319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271744" y="278337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18480" y="265507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65215" y="286798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11951" y="30146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35319" y="289670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382055" y="28335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998894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09204" y="22390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756188" y="28940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619762" y="267963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0073" y="28579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671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00063" y="323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26402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20468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45337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8600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8164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4900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424849" y="60153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53121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46088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39056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0101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4774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448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63670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56637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49605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42572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76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2438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111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80229" y="5732868"/>
              <a:ext cx="5428183" cy="600046"/>
            </a:xfrm>
            <a:custGeom>
              <a:avLst/>
              <a:pathLst>
                <a:path w="5428183" h="600046">
                  <a:moveTo>
                    <a:pt x="0" y="407745"/>
                  </a:moveTo>
                  <a:lnTo>
                    <a:pt x="246735" y="203603"/>
                  </a:lnTo>
                  <a:lnTo>
                    <a:pt x="493471" y="387602"/>
                  </a:lnTo>
                  <a:lnTo>
                    <a:pt x="740206" y="581410"/>
                  </a:lnTo>
                  <a:lnTo>
                    <a:pt x="863574" y="512657"/>
                  </a:lnTo>
                  <a:lnTo>
                    <a:pt x="1110310" y="438489"/>
                  </a:lnTo>
                  <a:lnTo>
                    <a:pt x="1727149" y="600046"/>
                  </a:lnTo>
                  <a:lnTo>
                    <a:pt x="2837459" y="0"/>
                  </a:lnTo>
                  <a:lnTo>
                    <a:pt x="3454298" y="402956"/>
                  </a:lnTo>
                  <a:lnTo>
                    <a:pt x="4317873" y="104084"/>
                  </a:lnTo>
                  <a:lnTo>
                    <a:pt x="5428183" y="46574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380229" y="3930440"/>
              <a:ext cx="2837459" cy="2306163"/>
            </a:xfrm>
            <a:custGeom>
              <a:avLst/>
              <a:pathLst>
                <a:path w="2837459" h="2306163">
                  <a:moveTo>
                    <a:pt x="0" y="1988200"/>
                  </a:moveTo>
                  <a:lnTo>
                    <a:pt x="246735" y="0"/>
                  </a:lnTo>
                  <a:lnTo>
                    <a:pt x="493471" y="2122308"/>
                  </a:lnTo>
                  <a:lnTo>
                    <a:pt x="740206" y="2183318"/>
                  </a:lnTo>
                  <a:lnTo>
                    <a:pt x="863574" y="1969419"/>
                  </a:lnTo>
                  <a:lnTo>
                    <a:pt x="1110310" y="2306163"/>
                  </a:lnTo>
                  <a:lnTo>
                    <a:pt x="2837459" y="195003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35077" y="60954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81812" y="58913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28548" y="60753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75284" y="62691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98651" y="6200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45387" y="61262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62226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72536" y="56877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89375" y="60906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652950" y="57918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763260" y="61534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319419" y="58484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6615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812891" y="59825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059626" y="60435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182994" y="58296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429730" y="61663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56879" y="58102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2271744" y="598509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518480" y="578095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65215" y="59636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011951" y="61574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35319" y="609001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382055" y="60145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99889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109204" y="55760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756188" y="59789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619762" y="56801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30073" y="60417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776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3671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00063" y="632531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00063" y="562348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7908" y="49188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7908" y="42155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4536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18164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64900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8" name="pt12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RRF006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4368025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8889" y="223248"/>
              <a:ext cx="322622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055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787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518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5250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9981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93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298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102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9907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8421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3152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7884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2616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7347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39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200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00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809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1586659"/>
              <a:ext cx="1798874" cy="1202184"/>
            </a:xfrm>
            <a:custGeom>
              <a:avLst/>
              <a:pathLst>
                <a:path w="1798874" h="1202184">
                  <a:moveTo>
                    <a:pt x="0" y="83068"/>
                  </a:moveTo>
                  <a:lnTo>
                    <a:pt x="599624" y="1202184"/>
                  </a:lnTo>
                  <a:lnTo>
                    <a:pt x="708647" y="1123705"/>
                  </a:lnTo>
                  <a:lnTo>
                    <a:pt x="817670" y="0"/>
                  </a:lnTo>
                  <a:lnTo>
                    <a:pt x="926693" y="289253"/>
                  </a:lnTo>
                  <a:lnTo>
                    <a:pt x="1035715" y="1025698"/>
                  </a:lnTo>
                  <a:lnTo>
                    <a:pt x="1798874" y="2664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296100"/>
                  </a:moveTo>
                  <a:lnTo>
                    <a:pt x="599624" y="2310836"/>
                  </a:lnTo>
                  <a:lnTo>
                    <a:pt x="708647" y="1939732"/>
                  </a:lnTo>
                  <a:lnTo>
                    <a:pt x="817670" y="2216439"/>
                  </a:lnTo>
                  <a:lnTo>
                    <a:pt x="926693" y="2269074"/>
                  </a:lnTo>
                  <a:lnTo>
                    <a:pt x="1035715" y="2032278"/>
                  </a:lnTo>
                  <a:lnTo>
                    <a:pt x="1471806" y="2330637"/>
                  </a:lnTo>
                  <a:lnTo>
                    <a:pt x="1798874" y="2313969"/>
                  </a:lnTo>
                  <a:lnTo>
                    <a:pt x="2616545" y="1673841"/>
                  </a:lnTo>
                  <a:lnTo>
                    <a:pt x="2998124" y="1699976"/>
                  </a:lnTo>
                  <a:lnTo>
                    <a:pt x="3761283" y="2402474"/>
                  </a:lnTo>
                  <a:lnTo>
                    <a:pt x="4633465" y="2193618"/>
                  </a:lnTo>
                  <a:lnTo>
                    <a:pt x="5287601" y="2401034"/>
                  </a:lnTo>
                  <a:lnTo>
                    <a:pt x="5941737" y="1905186"/>
                  </a:lnTo>
                  <a:lnTo>
                    <a:pt x="6323317" y="0"/>
                  </a:lnTo>
                  <a:lnTo>
                    <a:pt x="6650385" y="2182069"/>
                  </a:lnTo>
                  <a:lnTo>
                    <a:pt x="7031965" y="124852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15638" y="30390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315263" y="30537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424285" y="26826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533308" y="29593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642331" y="30120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751354" y="27752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87444" y="3073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14513" y="30569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32183" y="24167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13762" y="24429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47692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49103" y="29365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03239" y="31439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657376" y="26481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03895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66023" y="2925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47603" y="1991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31295" y="16245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330920" y="27436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39943" y="26652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548966" y="15415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57988" y="18307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67011" y="25672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30170" y="15681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67963" y="29537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67588" y="296711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76610" y="25960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485633" y="28727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594656" y="29254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03679" y="26886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39769" y="29869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66838" y="29702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4508" y="23301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66087" y="23563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29246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01428" y="28499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55564" y="305868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609701" y="25615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2142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48493" y="28383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0073" y="19048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539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576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37908" y="2800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7908" y="22735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7908" y="174670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12199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69307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50852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5790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3835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8773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424849" y="60792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24849" y="51839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24849" y="42886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93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6298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8102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907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4849" y="56316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4849" y="47362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4849" y="38409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39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7200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9005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0809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76447" y="3930440"/>
              <a:ext cx="1798874" cy="1955651"/>
            </a:xfrm>
            <a:custGeom>
              <a:avLst/>
              <a:pathLst>
                <a:path w="1798874" h="1955651">
                  <a:moveTo>
                    <a:pt x="0" y="349618"/>
                  </a:moveTo>
                  <a:lnTo>
                    <a:pt x="599624" y="1764894"/>
                  </a:lnTo>
                  <a:lnTo>
                    <a:pt x="708647" y="1955651"/>
                  </a:lnTo>
                  <a:lnTo>
                    <a:pt x="817670" y="0"/>
                  </a:lnTo>
                  <a:lnTo>
                    <a:pt x="926693" y="809480"/>
                  </a:lnTo>
                  <a:lnTo>
                    <a:pt x="1035715" y="1294813"/>
                  </a:lnTo>
                  <a:lnTo>
                    <a:pt x="1798874" y="103991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76447" y="3964987"/>
              <a:ext cx="7031965" cy="2367927"/>
            </a:xfrm>
            <a:custGeom>
              <a:avLst/>
              <a:pathLst>
                <a:path w="7031965" h="2367927">
                  <a:moveTo>
                    <a:pt x="0" y="2344551"/>
                  </a:moveTo>
                  <a:lnTo>
                    <a:pt x="599624" y="2220149"/>
                  </a:lnTo>
                  <a:lnTo>
                    <a:pt x="708647" y="1887971"/>
                  </a:lnTo>
                  <a:lnTo>
                    <a:pt x="817670" y="2350463"/>
                  </a:lnTo>
                  <a:lnTo>
                    <a:pt x="926693" y="2246513"/>
                  </a:lnTo>
                  <a:lnTo>
                    <a:pt x="1035715" y="2053678"/>
                  </a:lnTo>
                  <a:lnTo>
                    <a:pt x="1471806" y="2327656"/>
                  </a:lnTo>
                  <a:lnTo>
                    <a:pt x="1798874" y="2260798"/>
                  </a:lnTo>
                  <a:lnTo>
                    <a:pt x="2616545" y="878524"/>
                  </a:lnTo>
                  <a:lnTo>
                    <a:pt x="2998124" y="1827926"/>
                  </a:lnTo>
                  <a:lnTo>
                    <a:pt x="3761283" y="2367927"/>
                  </a:lnTo>
                  <a:lnTo>
                    <a:pt x="4633465" y="2079015"/>
                  </a:lnTo>
                  <a:lnTo>
                    <a:pt x="5287601" y="2351349"/>
                  </a:lnTo>
                  <a:lnTo>
                    <a:pt x="5941737" y="1039752"/>
                  </a:lnTo>
                  <a:lnTo>
                    <a:pt x="6323317" y="0"/>
                  </a:lnTo>
                  <a:lnTo>
                    <a:pt x="6650385" y="1582793"/>
                  </a:lnTo>
                  <a:lnTo>
                    <a:pt x="7031965" y="12258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15638" y="62393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315263" y="61149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424285" y="57827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533308" y="62452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642331" y="61412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751354" y="5948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187444" y="62224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14513" y="61555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332183" y="4773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713762" y="5722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7692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49103" y="5973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003239" y="62461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657376" y="49345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038955" y="38947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366023" y="54775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747603" y="51206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31295" y="42349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330920" y="56501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439943" y="58409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54896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657988" y="46947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767011" y="51801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530170" y="4925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667963" y="615402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267588" y="60282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376610" y="56961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485633" y="61586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594656" y="60546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703679" y="58618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139769" y="61358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466838" y="60689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284508" y="46866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666087" y="56360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42924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301428" y="58871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955564" y="616082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609701" y="48479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021425" y="38081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348493" y="53909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730073" y="50339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1539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7576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300063" y="55913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37908" y="46945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37908" y="37992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50852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6579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83835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8773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56" name="pt15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8513857" y="43669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61" name="pt16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2024-08-29T14:16:49Z</dcterms:modified>
  <cp:category/>
</cp:coreProperties>
</file>