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868" y="223248"/>
              <a:ext cx="362426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24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6413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558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475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57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599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622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644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666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68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33265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61827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9099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2017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06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208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111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33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1553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177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2843997"/>
              <a:ext cx="4427533" cy="304308"/>
            </a:xfrm>
            <a:custGeom>
              <a:avLst/>
              <a:pathLst>
                <a:path w="4427533" h="304308">
                  <a:moveTo>
                    <a:pt x="0" y="280051"/>
                  </a:moveTo>
                  <a:lnTo>
                    <a:pt x="390664" y="304308"/>
                  </a:lnTo>
                  <a:lnTo>
                    <a:pt x="781329" y="202241"/>
                  </a:lnTo>
                  <a:lnTo>
                    <a:pt x="1562658" y="0"/>
                  </a:lnTo>
                  <a:lnTo>
                    <a:pt x="1823102" y="84448"/>
                  </a:lnTo>
                  <a:lnTo>
                    <a:pt x="4427533" y="4128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2402474"/>
                  </a:moveTo>
                  <a:lnTo>
                    <a:pt x="390664" y="2357854"/>
                  </a:lnTo>
                  <a:lnTo>
                    <a:pt x="781329" y="1653138"/>
                  </a:lnTo>
                  <a:lnTo>
                    <a:pt x="1562658" y="2031606"/>
                  </a:lnTo>
                  <a:lnTo>
                    <a:pt x="1823102" y="0"/>
                  </a:lnTo>
                  <a:lnTo>
                    <a:pt x="3125317" y="2210265"/>
                  </a:lnTo>
                  <a:lnTo>
                    <a:pt x="4427533" y="2285677"/>
                  </a:lnTo>
                  <a:lnTo>
                    <a:pt x="6250635" y="2361996"/>
                  </a:lnTo>
                  <a:lnTo>
                    <a:pt x="7031965" y="210579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106303" y="31008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496967" y="2396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278297" y="2774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3874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840956" y="29532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143171" y="3028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966273" y="31049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47603" y="2848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31295" y="30788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21960" y="31031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12625" y="3001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293954" y="27988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54397" y="28832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158829" y="28401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667963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058627" y="301550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49292" y="23094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30622" y="268788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91065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93281" y="28679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95496" y="294332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948743" y="30183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0073" y="276212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67963" y="29672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58627" y="29914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449292" y="28894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230622" y="26871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91065" y="27716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95496" y="27284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208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4693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00063" y="32848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37908" y="25765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7908" y="18683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7908" y="11600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2590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1778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489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5116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53376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35559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488400" y="589720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8400" y="50257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88400" y="41543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612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035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950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4865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7780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69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8400" y="54615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8400" y="45900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662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57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5492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8408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1323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423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37109" y="5618124"/>
              <a:ext cx="4391157" cy="640538"/>
            </a:xfrm>
            <a:custGeom>
              <a:avLst/>
              <a:pathLst>
                <a:path w="4391157" h="640538">
                  <a:moveTo>
                    <a:pt x="0" y="472369"/>
                  </a:moveTo>
                  <a:lnTo>
                    <a:pt x="387455" y="543146"/>
                  </a:lnTo>
                  <a:lnTo>
                    <a:pt x="774910" y="601821"/>
                  </a:lnTo>
                  <a:lnTo>
                    <a:pt x="1549820" y="376408"/>
                  </a:lnTo>
                  <a:lnTo>
                    <a:pt x="1808123" y="0"/>
                  </a:lnTo>
                  <a:lnTo>
                    <a:pt x="4391157" y="64053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387455" y="2401192"/>
                  </a:lnTo>
                  <a:lnTo>
                    <a:pt x="774910" y="2398690"/>
                  </a:lnTo>
                  <a:lnTo>
                    <a:pt x="1549820" y="2402474"/>
                  </a:lnTo>
                  <a:lnTo>
                    <a:pt x="1808123" y="2390047"/>
                  </a:lnTo>
                  <a:lnTo>
                    <a:pt x="3099640" y="1870041"/>
                  </a:lnTo>
                  <a:lnTo>
                    <a:pt x="4391157" y="0"/>
                  </a:lnTo>
                  <a:lnTo>
                    <a:pt x="6199281" y="2228300"/>
                  </a:lnTo>
                  <a:lnTo>
                    <a:pt x="6974191" y="3157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763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163755" y="62614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51210" y="62589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32612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584424" y="62502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875941" y="57302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16745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975581" y="60885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7750492" y="41759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1957" y="6045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179412" y="61161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566868" y="61747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341778" y="5949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600081" y="55729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83115" y="62135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72862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116080" y="61761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503535" y="617223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27844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536749" y="616359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28266" y="56449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119783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8051" y="600190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732961" y="40893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28625" y="59336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116080" y="60043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503535" y="60631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278445" y="583769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536749" y="54612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119783" y="61018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2257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160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39303" y="54198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9303" y="45483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8549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226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48713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7865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070173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36169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5" name="pl13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5" name="pt14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0" name="pt15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76611" y="225183"/>
              <a:ext cx="359077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605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778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950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717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251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784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317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5691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864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0036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01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550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813167"/>
              <a:ext cx="7031965" cy="2385885"/>
            </a:xfrm>
            <a:custGeom>
              <a:avLst/>
              <a:pathLst>
                <a:path w="7031965" h="2385885">
                  <a:moveTo>
                    <a:pt x="0" y="2145628"/>
                  </a:moveTo>
                  <a:lnTo>
                    <a:pt x="683663" y="0"/>
                  </a:lnTo>
                  <a:lnTo>
                    <a:pt x="878995" y="2090446"/>
                  </a:lnTo>
                  <a:lnTo>
                    <a:pt x="1269660" y="1771845"/>
                  </a:lnTo>
                  <a:lnTo>
                    <a:pt x="1367326" y="1962226"/>
                  </a:lnTo>
                  <a:lnTo>
                    <a:pt x="2636986" y="2362818"/>
                  </a:lnTo>
                  <a:lnTo>
                    <a:pt x="4004313" y="2385885"/>
                  </a:lnTo>
                  <a:lnTo>
                    <a:pt x="5566972" y="2307812"/>
                  </a:lnTo>
                  <a:lnTo>
                    <a:pt x="6348301" y="2215551"/>
                  </a:lnTo>
                  <a:lnTo>
                    <a:pt x="7031965" y="23030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3084033"/>
              <a:ext cx="2636986" cy="131608"/>
            </a:xfrm>
            <a:custGeom>
              <a:avLst/>
              <a:pathLst>
                <a:path w="2636986" h="131608">
                  <a:moveTo>
                    <a:pt x="0" y="0"/>
                  </a:moveTo>
                  <a:lnTo>
                    <a:pt x="683663" y="108583"/>
                  </a:lnTo>
                  <a:lnTo>
                    <a:pt x="878995" y="120898"/>
                  </a:lnTo>
                  <a:lnTo>
                    <a:pt x="1269660" y="40872"/>
                  </a:lnTo>
                  <a:lnTo>
                    <a:pt x="1367326" y="18399"/>
                  </a:lnTo>
                  <a:lnTo>
                    <a:pt x="2636986" y="1316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31295" y="2913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41495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610291" y="28584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000956" y="25398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98622" y="27302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68282" y="31308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35609" y="31539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98268" y="30758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79597" y="2983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3260" y="30710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15638" y="30138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399301" y="3122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1594633" y="31347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1985298" y="3054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2082964" y="3032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3526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67963" y="28019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351626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546958" y="274809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37623" y="242817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35289" y="26185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04950" y="30191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672276" y="304353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65080" y="29641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046409" y="28718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730073" y="29593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9484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0461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7908" y="25274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17447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96200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1736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83960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929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74625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8400" y="60493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54788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490834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43378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0308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681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905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42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8400" y="63345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88400" y="576408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8400" y="51935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8400" y="462310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8400" y="40526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9994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9367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740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2403"/>
                  </a:moveTo>
                  <a:lnTo>
                    <a:pt x="678046" y="2397680"/>
                  </a:lnTo>
                  <a:lnTo>
                    <a:pt x="871773" y="2401532"/>
                  </a:lnTo>
                  <a:lnTo>
                    <a:pt x="1259229" y="2402474"/>
                  </a:lnTo>
                  <a:lnTo>
                    <a:pt x="1356092" y="2399462"/>
                  </a:lnTo>
                  <a:lnTo>
                    <a:pt x="2615321" y="2066807"/>
                  </a:lnTo>
                  <a:lnTo>
                    <a:pt x="3971414" y="2011437"/>
                  </a:lnTo>
                  <a:lnTo>
                    <a:pt x="5521235" y="1806397"/>
                  </a:lnTo>
                  <a:lnTo>
                    <a:pt x="6296145" y="1137691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37109" y="5421223"/>
              <a:ext cx="2615321" cy="625199"/>
            </a:xfrm>
            <a:custGeom>
              <a:avLst/>
              <a:pathLst>
                <a:path w="2615321" h="625199">
                  <a:moveTo>
                    <a:pt x="0" y="293256"/>
                  </a:moveTo>
                  <a:lnTo>
                    <a:pt x="678046" y="187339"/>
                  </a:lnTo>
                  <a:lnTo>
                    <a:pt x="871773" y="203609"/>
                  </a:lnTo>
                  <a:lnTo>
                    <a:pt x="1259229" y="186031"/>
                  </a:lnTo>
                  <a:lnTo>
                    <a:pt x="1356092" y="0"/>
                  </a:lnTo>
                  <a:lnTo>
                    <a:pt x="2615321" y="62519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91957" y="62876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470004" y="62829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663731" y="62868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5118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48050" y="6284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07279" y="59520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763372" y="58967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13192" y="56916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088103" y="50229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614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776300" y="56442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454346" y="55383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648074" y="55546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035529" y="5537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132393" y="53510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391622" y="5976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28625" y="61759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406671" y="617128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600399" y="617645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98785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084718" y="61730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343947" y="58404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700040" y="578636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280005" y="55799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054915" y="491129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732961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19994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963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63614" y="629287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9303" y="57223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9303" y="51519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9303" y="45814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9303" y="40109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96839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87459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81187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74914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7" name="pt12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2" name="pt13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4759" y="223248"/>
              <a:ext cx="32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536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732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928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101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774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94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6134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7330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8526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438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111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380229" y="857274"/>
              <a:ext cx="5428183" cy="2358367"/>
            </a:xfrm>
            <a:custGeom>
              <a:avLst/>
              <a:pathLst>
                <a:path w="5428183" h="2358367">
                  <a:moveTo>
                    <a:pt x="0" y="1868325"/>
                  </a:moveTo>
                  <a:lnTo>
                    <a:pt x="246735" y="1104767"/>
                  </a:lnTo>
                  <a:lnTo>
                    <a:pt x="493471" y="1488131"/>
                  </a:lnTo>
                  <a:lnTo>
                    <a:pt x="740206" y="0"/>
                  </a:lnTo>
                  <a:lnTo>
                    <a:pt x="863574" y="1387749"/>
                  </a:lnTo>
                  <a:lnTo>
                    <a:pt x="1110310" y="2114943"/>
                  </a:lnTo>
                  <a:lnTo>
                    <a:pt x="1727149" y="1922350"/>
                  </a:lnTo>
                  <a:lnTo>
                    <a:pt x="2837459" y="2014227"/>
                  </a:lnTo>
                  <a:lnTo>
                    <a:pt x="3454298" y="1377638"/>
                  </a:lnTo>
                  <a:lnTo>
                    <a:pt x="4317873" y="2292614"/>
                  </a:lnTo>
                  <a:lnTo>
                    <a:pt x="5428183" y="23583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80229" y="813167"/>
              <a:ext cx="2837459" cy="2118100"/>
            </a:xfrm>
            <a:custGeom>
              <a:avLst/>
              <a:pathLst>
                <a:path w="2837459" h="2118100">
                  <a:moveTo>
                    <a:pt x="0" y="2034933"/>
                  </a:moveTo>
                  <a:lnTo>
                    <a:pt x="246735" y="2042802"/>
                  </a:lnTo>
                  <a:lnTo>
                    <a:pt x="493471" y="571132"/>
                  </a:lnTo>
                  <a:lnTo>
                    <a:pt x="740206" y="2118100"/>
                  </a:lnTo>
                  <a:lnTo>
                    <a:pt x="863574" y="978003"/>
                  </a:lnTo>
                  <a:lnTo>
                    <a:pt x="1110310" y="1498284"/>
                  </a:lnTo>
                  <a:lnTo>
                    <a:pt x="283745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35077" y="26804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581812" y="1916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828548" y="23002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75284" y="8121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98651" y="21998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445387" y="29270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62226" y="27344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172536" y="2826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89375" y="21897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652950" y="3104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632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319419" y="27778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566155" y="27857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812891" y="1314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059626" y="28610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82994" y="17209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29730" y="22412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5687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271744" y="257008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18480" y="18065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65215" y="21885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11951" y="7004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135319" y="20895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82055" y="28153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98894" y="26227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09204" y="27146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56188" y="20780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619762" y="29930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730073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671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37908" y="25717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16913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81086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536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816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4900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488400" y="603722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8400" y="543754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8400" y="48378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8400" y="42381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606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077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95482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88400" y="633706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88400" y="57373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88400" y="51377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8400" y="453801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8400" y="39383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284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312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427714" y="3930440"/>
              <a:ext cx="5383586" cy="1942602"/>
            </a:xfrm>
            <a:custGeom>
              <a:avLst/>
              <a:pathLst>
                <a:path w="5383586" h="1942602">
                  <a:moveTo>
                    <a:pt x="0" y="1942602"/>
                  </a:moveTo>
                  <a:lnTo>
                    <a:pt x="244708" y="1883546"/>
                  </a:lnTo>
                  <a:lnTo>
                    <a:pt x="489416" y="330797"/>
                  </a:lnTo>
                  <a:lnTo>
                    <a:pt x="734125" y="163924"/>
                  </a:lnTo>
                  <a:lnTo>
                    <a:pt x="856479" y="1300680"/>
                  </a:lnTo>
                  <a:lnTo>
                    <a:pt x="1101188" y="1691337"/>
                  </a:lnTo>
                  <a:lnTo>
                    <a:pt x="1712959" y="498782"/>
                  </a:lnTo>
                  <a:lnTo>
                    <a:pt x="2814147" y="533658"/>
                  </a:lnTo>
                  <a:lnTo>
                    <a:pt x="3425918" y="0"/>
                  </a:lnTo>
                  <a:lnTo>
                    <a:pt x="4282398" y="1747003"/>
                  </a:lnTo>
                  <a:lnTo>
                    <a:pt x="5383586" y="14559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427714" y="6310980"/>
              <a:ext cx="2814147" cy="21934"/>
            </a:xfrm>
            <a:custGeom>
              <a:avLst/>
              <a:pathLst>
                <a:path w="2814147" h="21934">
                  <a:moveTo>
                    <a:pt x="0" y="14989"/>
                  </a:moveTo>
                  <a:lnTo>
                    <a:pt x="244708" y="21697"/>
                  </a:lnTo>
                  <a:lnTo>
                    <a:pt x="489416" y="0"/>
                  </a:lnTo>
                  <a:lnTo>
                    <a:pt x="734125" y="21934"/>
                  </a:lnTo>
                  <a:lnTo>
                    <a:pt x="856479" y="14264"/>
                  </a:lnTo>
                  <a:lnTo>
                    <a:pt x="1101188" y="10697"/>
                  </a:lnTo>
                  <a:lnTo>
                    <a:pt x="2814147" y="75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382563" y="58278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27271" y="57688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71979" y="42160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16688" y="40492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39042" y="51859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483751" y="55766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95522" y="43840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96710" y="44189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0848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664961" y="56322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766149" y="53412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366905" y="62557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11613" y="6262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856322" y="62407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10103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223385" y="62550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68093" y="62514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181053" y="62483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319230" y="57175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63938" y="565847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808647" y="41043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53355" y="393752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175710" y="507560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20418" y="54649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32189" y="42723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133377" y="43072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7529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631773" y="55206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732961" y="52295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8371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4065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63614" y="629537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1458" y="56956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9303" y="50960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9303" y="44963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9303" y="38966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0603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2203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66912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4368025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RRF010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8889" y="223248"/>
              <a:ext cx="322622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292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948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04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260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916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93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298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102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9907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8620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3276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7932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2588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7244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200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00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809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2417836"/>
              <a:ext cx="1798874" cy="772296"/>
            </a:xfrm>
            <a:custGeom>
              <a:avLst/>
              <a:pathLst>
                <a:path w="1798874" h="772296">
                  <a:moveTo>
                    <a:pt x="0" y="316742"/>
                  </a:moveTo>
                  <a:lnTo>
                    <a:pt x="599624" y="766032"/>
                  </a:lnTo>
                  <a:lnTo>
                    <a:pt x="708647" y="772296"/>
                  </a:lnTo>
                  <a:lnTo>
                    <a:pt x="817670" y="499201"/>
                  </a:lnTo>
                  <a:lnTo>
                    <a:pt x="926693" y="686712"/>
                  </a:lnTo>
                  <a:lnTo>
                    <a:pt x="1035715" y="0"/>
                  </a:lnTo>
                  <a:lnTo>
                    <a:pt x="1798874" y="44758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858288"/>
                  </a:moveTo>
                  <a:lnTo>
                    <a:pt x="599624" y="2033967"/>
                  </a:lnTo>
                  <a:lnTo>
                    <a:pt x="708647" y="1787588"/>
                  </a:lnTo>
                  <a:lnTo>
                    <a:pt x="817670" y="593522"/>
                  </a:lnTo>
                  <a:lnTo>
                    <a:pt x="926693" y="565220"/>
                  </a:lnTo>
                  <a:lnTo>
                    <a:pt x="1035715" y="0"/>
                  </a:lnTo>
                  <a:lnTo>
                    <a:pt x="1471806" y="1643541"/>
                  </a:lnTo>
                  <a:lnTo>
                    <a:pt x="1798874" y="2037615"/>
                  </a:lnTo>
                  <a:lnTo>
                    <a:pt x="2616545" y="1879930"/>
                  </a:lnTo>
                  <a:lnTo>
                    <a:pt x="2998124" y="2395969"/>
                  </a:lnTo>
                  <a:lnTo>
                    <a:pt x="3761283" y="2083955"/>
                  </a:lnTo>
                  <a:lnTo>
                    <a:pt x="4633465" y="1977159"/>
                  </a:lnTo>
                  <a:lnTo>
                    <a:pt x="5287601" y="1747883"/>
                  </a:lnTo>
                  <a:lnTo>
                    <a:pt x="5941737" y="2402474"/>
                  </a:lnTo>
                  <a:lnTo>
                    <a:pt x="6323317" y="2233445"/>
                  </a:lnTo>
                  <a:lnTo>
                    <a:pt x="6650385" y="1794178"/>
                  </a:lnTo>
                  <a:lnTo>
                    <a:pt x="7031965" y="222418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2601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315263" y="2776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424285" y="2530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33308" y="13364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642331" y="13081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75135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87444" y="23864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14513" y="27805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32183" y="26228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13762" y="31389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476921" y="2826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49103" y="27201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03239" y="2490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65737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038955" y="29763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66023" y="25371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47603" y="29671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31295" y="26894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30920" y="31387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39943" y="31449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548966" y="28718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57988" y="30593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67011" y="23726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30170" y="28202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67963" y="25159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67588" y="269024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76610" y="24439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485633" y="12498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594656" y="12215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03679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39769" y="22998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66838" y="269394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84508" y="253625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66087" y="305229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29246" y="2740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01428" y="263348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55564" y="240553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60970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21425" y="288977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48493" y="24505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0073" y="288051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53960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7576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37908" y="28203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7908" y="22859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7908" y="175152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7908" y="12171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7908" y="6827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0852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5790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3835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8773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88400" y="605116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88400" y="548767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8400" y="492418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8400" y="43606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127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6752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378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0003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8400" y="576942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8400" y="52059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8400" y="464243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8400" y="407893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5939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7565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9190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0816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37109" y="6330719"/>
              <a:ext cx="1784095" cy="2196"/>
            </a:xfrm>
            <a:custGeom>
              <a:avLst/>
              <a:pathLst>
                <a:path w="1784095" h="2196">
                  <a:moveTo>
                    <a:pt x="0" y="1495"/>
                  </a:moveTo>
                  <a:lnTo>
                    <a:pt x="594698" y="2196"/>
                  </a:lnTo>
                  <a:lnTo>
                    <a:pt x="702825" y="2196"/>
                  </a:lnTo>
                  <a:lnTo>
                    <a:pt x="810952" y="2196"/>
                  </a:lnTo>
                  <a:lnTo>
                    <a:pt x="919079" y="2196"/>
                  </a:lnTo>
                  <a:lnTo>
                    <a:pt x="1027206" y="2196"/>
                  </a:lnTo>
                  <a:lnTo>
                    <a:pt x="178409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37109" y="3930440"/>
              <a:ext cx="6974191" cy="2402474"/>
            </a:xfrm>
            <a:custGeom>
              <a:avLst/>
              <a:pathLst>
                <a:path w="6974191" h="2402474">
                  <a:moveTo>
                    <a:pt x="0" y="2402474"/>
                  </a:moveTo>
                  <a:lnTo>
                    <a:pt x="594698" y="2399150"/>
                  </a:lnTo>
                  <a:lnTo>
                    <a:pt x="702825" y="2398189"/>
                  </a:lnTo>
                  <a:lnTo>
                    <a:pt x="810952" y="2394726"/>
                  </a:lnTo>
                  <a:lnTo>
                    <a:pt x="919079" y="2402474"/>
                  </a:lnTo>
                  <a:lnTo>
                    <a:pt x="1027206" y="2402474"/>
                  </a:lnTo>
                  <a:lnTo>
                    <a:pt x="1459714" y="1851105"/>
                  </a:lnTo>
                  <a:lnTo>
                    <a:pt x="1784095" y="1178464"/>
                  </a:lnTo>
                  <a:lnTo>
                    <a:pt x="2595048" y="1303161"/>
                  </a:lnTo>
                  <a:lnTo>
                    <a:pt x="2973492" y="2347376"/>
                  </a:lnTo>
                  <a:lnTo>
                    <a:pt x="3730381" y="1983515"/>
                  </a:lnTo>
                  <a:lnTo>
                    <a:pt x="4595397" y="471222"/>
                  </a:lnTo>
                  <a:lnTo>
                    <a:pt x="5244159" y="0"/>
                  </a:lnTo>
                  <a:lnTo>
                    <a:pt x="5892921" y="1667339"/>
                  </a:lnTo>
                  <a:lnTo>
                    <a:pt x="6271366" y="382476"/>
                  </a:lnTo>
                  <a:lnTo>
                    <a:pt x="6595747" y="1677140"/>
                  </a:lnTo>
                  <a:lnTo>
                    <a:pt x="6974191" y="18748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77630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370998" y="62593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479125" y="62584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587252" y="6254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69537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80350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236014" y="57113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60395" y="5038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371348" y="516338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749792" y="62076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06681" y="58437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371697" y="43314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02045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669222" y="55275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047666" y="42427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372047" y="55373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750492" y="57351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91957" y="62870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386656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9478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60291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71103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81916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576053" y="6285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728625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323323" y="617269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431450" y="617179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539577" y="61683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64770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75583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88339" y="56247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12720" y="495206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323673" y="507676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702117" y="612097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59006" y="57571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4022" y="42448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972784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1546" y="544094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030136" y="41560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354517" y="54507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732961" y="56484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15939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18102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39303" y="57277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9303" y="5164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39303" y="460068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39303" y="40372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56292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9438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585692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98838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58" name="pl15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61" name="pt16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66" name="pt16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2024-08-29T14:16:39Z</dcterms:modified>
  <cp:category/>
</cp:coreProperties>
</file>