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97857" y="223248"/>
              <a:ext cx="354828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549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213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9877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4541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9205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204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860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2300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740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3216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7881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2545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7209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1873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140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58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020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151748"/>
                  </a:moveTo>
                  <a:lnTo>
                    <a:pt x="1640791" y="1346113"/>
                  </a:lnTo>
                  <a:lnTo>
                    <a:pt x="3281583" y="0"/>
                  </a:lnTo>
                  <a:lnTo>
                    <a:pt x="3984780" y="2358451"/>
                  </a:lnTo>
                  <a:lnTo>
                    <a:pt x="4453577" y="2402474"/>
                  </a:lnTo>
                  <a:lnTo>
                    <a:pt x="4922375" y="2350935"/>
                  </a:lnTo>
                  <a:lnTo>
                    <a:pt x="5391173" y="2341908"/>
                  </a:lnTo>
                  <a:lnTo>
                    <a:pt x="5859970" y="2280596"/>
                  </a:lnTo>
                  <a:lnTo>
                    <a:pt x="7031965" y="222153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3027819"/>
              <a:ext cx="7031965" cy="93160"/>
            </a:xfrm>
            <a:custGeom>
              <a:avLst/>
              <a:pathLst>
                <a:path w="7031965" h="93160">
                  <a:moveTo>
                    <a:pt x="0" y="83846"/>
                  </a:moveTo>
                  <a:lnTo>
                    <a:pt x="1640791" y="0"/>
                  </a:lnTo>
                  <a:lnTo>
                    <a:pt x="3281583" y="83032"/>
                  </a:lnTo>
                  <a:lnTo>
                    <a:pt x="3984780" y="93160"/>
                  </a:lnTo>
                  <a:lnTo>
                    <a:pt x="7031965" y="5078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31295" y="2919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72087" y="21141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01287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716075" y="31264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18487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653671" y="31189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22468" y="31099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1266" y="30486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763260" y="29895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15638" y="30414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356430" y="29576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97221" y="30406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700418" y="30507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747603" y="30083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67963" y="2808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38899" y="200244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79691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82888" y="30147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51685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620483" y="300726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089281" y="299818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558078" y="29369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730073" y="28778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8108" y="295477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38899" y="287092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979691" y="29540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682888" y="2965465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760218" y="292176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5268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00063" y="32800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2746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7908" y="221284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167920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908" y="11456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62080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6479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30878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424849" y="62697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4849" y="54493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4849" y="46289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420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860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2300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5740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585955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4849" y="50391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4849" y="42188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7140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058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402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1916988"/>
                  </a:moveTo>
                  <a:lnTo>
                    <a:pt x="1640791" y="2402474"/>
                  </a:lnTo>
                  <a:lnTo>
                    <a:pt x="3281583" y="2221797"/>
                  </a:lnTo>
                  <a:lnTo>
                    <a:pt x="3984780" y="0"/>
                  </a:lnTo>
                  <a:lnTo>
                    <a:pt x="4453577" y="2092061"/>
                  </a:lnTo>
                  <a:lnTo>
                    <a:pt x="4922375" y="1938544"/>
                  </a:lnTo>
                  <a:lnTo>
                    <a:pt x="5391173" y="2167385"/>
                  </a:lnTo>
                  <a:lnTo>
                    <a:pt x="5859970" y="2201137"/>
                  </a:lnTo>
                  <a:lnTo>
                    <a:pt x="7031965" y="205329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47" y="5796888"/>
              <a:ext cx="7031965" cy="382663"/>
            </a:xfrm>
            <a:custGeom>
              <a:avLst/>
              <a:pathLst>
                <a:path w="7031965" h="382663">
                  <a:moveTo>
                    <a:pt x="0" y="22983"/>
                  </a:moveTo>
                  <a:lnTo>
                    <a:pt x="1640791" y="196476"/>
                  </a:lnTo>
                  <a:lnTo>
                    <a:pt x="3281583" y="382663"/>
                  </a:lnTo>
                  <a:lnTo>
                    <a:pt x="3984780" y="1210"/>
                  </a:lnTo>
                  <a:lnTo>
                    <a:pt x="7031965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31295" y="5802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372087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012879" y="61070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71607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84873" y="59773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653671" y="58238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22468" y="60526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591266" y="60864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763260" y="59385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15638" y="57496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356430" y="59231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997221" y="61093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700418" y="57278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747603" y="57266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67963" y="569059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38899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979691" y="599539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682888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151685" y="58656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20483" y="571214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089281" y="594093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558078" y="59747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730073" y="582689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98108" y="566298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38899" y="583647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979691" y="602271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682888" y="5642584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760218" y="5640050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45268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300063" y="581927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7908" y="49974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7908" y="41771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62080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96479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30878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6" name="pt126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4258297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513857" y="4477698"/>
              <a:ext cx="38515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Z3F043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1" name="pt131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11251" y="225183"/>
              <a:ext cx="292149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850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894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4938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7982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173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204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35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265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328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372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8416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14604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189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0219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250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281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5769817" cy="2304755"/>
            </a:xfrm>
            <a:custGeom>
              <a:avLst/>
              <a:pathLst>
                <a:path w="5769817" h="2304755">
                  <a:moveTo>
                    <a:pt x="0" y="1755523"/>
                  </a:moveTo>
                  <a:lnTo>
                    <a:pt x="1262147" y="2209214"/>
                  </a:lnTo>
                  <a:lnTo>
                    <a:pt x="2343988" y="50471"/>
                  </a:lnTo>
                  <a:lnTo>
                    <a:pt x="2343988" y="0"/>
                  </a:lnTo>
                  <a:lnTo>
                    <a:pt x="2884908" y="672920"/>
                  </a:lnTo>
                  <a:lnTo>
                    <a:pt x="3425829" y="1741481"/>
                  </a:lnTo>
                  <a:lnTo>
                    <a:pt x="3786442" y="2298521"/>
                  </a:lnTo>
                  <a:lnTo>
                    <a:pt x="4147056" y="2304755"/>
                  </a:lnTo>
                  <a:lnTo>
                    <a:pt x="4507669" y="2189946"/>
                  </a:lnTo>
                  <a:lnTo>
                    <a:pt x="5769817" y="209177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2653511"/>
              <a:ext cx="7031965" cy="562131"/>
            </a:xfrm>
            <a:custGeom>
              <a:avLst/>
              <a:pathLst>
                <a:path w="7031965" h="562131">
                  <a:moveTo>
                    <a:pt x="0" y="89888"/>
                  </a:moveTo>
                  <a:lnTo>
                    <a:pt x="1262147" y="0"/>
                  </a:lnTo>
                  <a:lnTo>
                    <a:pt x="1983374" y="541149"/>
                  </a:lnTo>
                  <a:lnTo>
                    <a:pt x="2343988" y="562131"/>
                  </a:lnTo>
                  <a:lnTo>
                    <a:pt x="7031965" y="53015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25235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93443" y="29772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75284" y="8184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7528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616204" y="14409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157124" y="25094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517738" y="30665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78352" y="30727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238965" y="29579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01113" y="28597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15638" y="26731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1977785" y="25832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699013" y="31244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05962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747603" y="31134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67963" y="241185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30110" y="286554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42096" y="70680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042096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83016" y="13292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23937" y="23978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84550" y="29548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45164" y="29610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05778" y="28462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467925" y="2749430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28252" y="258656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90400" y="2497996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29401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00063" y="319114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249554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17999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110572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674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2873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73180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53487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424849" y="631840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4849" y="54778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4849" y="46372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3173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1204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235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7265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4849" y="58981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4849" y="50575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42169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189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0219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8250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6281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76447" y="5025784"/>
              <a:ext cx="5769817" cy="1307130"/>
            </a:xfrm>
            <a:custGeom>
              <a:avLst/>
              <a:pathLst>
                <a:path w="5769817" h="1307130">
                  <a:moveTo>
                    <a:pt x="0" y="779080"/>
                  </a:moveTo>
                  <a:lnTo>
                    <a:pt x="1262147" y="1247181"/>
                  </a:lnTo>
                  <a:lnTo>
                    <a:pt x="2343988" y="66413"/>
                  </a:lnTo>
                  <a:lnTo>
                    <a:pt x="2343988" y="0"/>
                  </a:lnTo>
                  <a:lnTo>
                    <a:pt x="2884908" y="846485"/>
                  </a:lnTo>
                  <a:lnTo>
                    <a:pt x="3425829" y="47611"/>
                  </a:lnTo>
                  <a:lnTo>
                    <a:pt x="3786442" y="1284109"/>
                  </a:lnTo>
                  <a:lnTo>
                    <a:pt x="4147056" y="1242165"/>
                  </a:lnTo>
                  <a:lnTo>
                    <a:pt x="4507669" y="296149"/>
                  </a:lnTo>
                  <a:lnTo>
                    <a:pt x="5769817" y="130713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76447" y="3930440"/>
              <a:ext cx="7031965" cy="2031434"/>
            </a:xfrm>
            <a:custGeom>
              <a:avLst/>
              <a:pathLst>
                <a:path w="7031965" h="2031434">
                  <a:moveTo>
                    <a:pt x="0" y="750009"/>
                  </a:moveTo>
                  <a:lnTo>
                    <a:pt x="1262147" y="0"/>
                  </a:lnTo>
                  <a:lnTo>
                    <a:pt x="1983374" y="977831"/>
                  </a:lnTo>
                  <a:lnTo>
                    <a:pt x="2343988" y="1895891"/>
                  </a:lnTo>
                  <a:lnTo>
                    <a:pt x="7031965" y="203143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31295" y="57597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93443" y="62278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075284" y="50470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075284" y="49806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616204" y="58271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157124" y="50282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17738" y="62647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878352" y="62227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38965" y="52767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501113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15638" y="46102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97778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699013" y="48380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059626" y="57561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747603" y="58916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67963" y="56480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930110" y="61161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042096" y="49353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042096" y="486894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583016" y="571543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3937" y="49165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84550" y="615305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845164" y="611111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205778" y="51650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467925" y="6177400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28252" y="4523611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990400" y="3774925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29401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300063" y="585784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7908" y="501584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7908" y="417527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15674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92873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731804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53487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5" name="pt125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KGF002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0" name="pt130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62188" y="225183"/>
              <a:ext cx="28196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605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891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1176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6461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11747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4849" y="7032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516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956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39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962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8248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3533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8819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4104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4849" y="9389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796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8236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676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064243"/>
                  </a:moveTo>
                  <a:lnTo>
                    <a:pt x="1640791" y="0"/>
                  </a:lnTo>
                  <a:lnTo>
                    <a:pt x="3750381" y="639571"/>
                  </a:lnTo>
                  <a:lnTo>
                    <a:pt x="3984780" y="378680"/>
                  </a:lnTo>
                  <a:lnTo>
                    <a:pt x="4219179" y="2233136"/>
                  </a:lnTo>
                  <a:lnTo>
                    <a:pt x="4687976" y="2402474"/>
                  </a:lnTo>
                  <a:lnTo>
                    <a:pt x="5156774" y="2353114"/>
                  </a:lnTo>
                  <a:lnTo>
                    <a:pt x="5859970" y="2379260"/>
                  </a:lnTo>
                  <a:lnTo>
                    <a:pt x="6328768" y="2299863"/>
                  </a:lnTo>
                  <a:lnTo>
                    <a:pt x="7031965" y="217759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3085767"/>
              <a:ext cx="7031965" cy="82799"/>
            </a:xfrm>
            <a:custGeom>
              <a:avLst/>
              <a:pathLst>
                <a:path w="7031965" h="82799">
                  <a:moveTo>
                    <a:pt x="0" y="2602"/>
                  </a:moveTo>
                  <a:lnTo>
                    <a:pt x="1640791" y="0"/>
                  </a:lnTo>
                  <a:lnTo>
                    <a:pt x="3047184" y="10719"/>
                  </a:lnTo>
                  <a:lnTo>
                    <a:pt x="3984780" y="82799"/>
                  </a:lnTo>
                  <a:lnTo>
                    <a:pt x="7031965" y="1411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31295" y="283225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72087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481677" y="14075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716075" y="11466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950474" y="30011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419272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88070" y="31211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91266" y="31472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060064" y="30678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763260" y="29456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15638" y="30181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356430" y="30155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762823" y="30262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700418" y="30983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747603" y="30296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67963" y="272057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08755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48489" y="129584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82888" y="103500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17287" y="288946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86084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854882" y="30094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558078" y="30355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026876" y="29561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730073" y="28339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98108" y="29315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38899" y="29289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745292" y="2939966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682888" y="3013052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730073" y="29430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00063" y="32546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908" y="278314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7908" y="231168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7908" y="184017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7908" y="13687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7908" y="8973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41748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6147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10546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361298" y="609310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298" y="524894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298" y="440478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6063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9696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3328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61298" y="567102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61298" y="482686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61298" y="398270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4247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7880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1512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15785" y="5156087"/>
              <a:ext cx="7089738" cy="1176827"/>
            </a:xfrm>
            <a:custGeom>
              <a:avLst/>
              <a:pathLst>
                <a:path w="7089738" h="1176827">
                  <a:moveTo>
                    <a:pt x="0" y="1176827"/>
                  </a:moveTo>
                  <a:lnTo>
                    <a:pt x="1654272" y="101468"/>
                  </a:lnTo>
                  <a:lnTo>
                    <a:pt x="3781193" y="557347"/>
                  </a:lnTo>
                  <a:lnTo>
                    <a:pt x="4017518" y="0"/>
                  </a:lnTo>
                  <a:lnTo>
                    <a:pt x="4253843" y="1096274"/>
                  </a:lnTo>
                  <a:lnTo>
                    <a:pt x="4726492" y="896294"/>
                  </a:lnTo>
                  <a:lnTo>
                    <a:pt x="5199141" y="1129578"/>
                  </a:lnTo>
                  <a:lnTo>
                    <a:pt x="5908115" y="499179"/>
                  </a:lnTo>
                  <a:lnTo>
                    <a:pt x="6380764" y="566091"/>
                  </a:lnTo>
                  <a:lnTo>
                    <a:pt x="7089738" y="51970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15785" y="3930440"/>
              <a:ext cx="7089738" cy="978259"/>
            </a:xfrm>
            <a:custGeom>
              <a:avLst/>
              <a:pathLst>
                <a:path w="7089738" h="978259">
                  <a:moveTo>
                    <a:pt x="0" y="0"/>
                  </a:moveTo>
                  <a:lnTo>
                    <a:pt x="1654272" y="474606"/>
                  </a:lnTo>
                  <a:lnTo>
                    <a:pt x="3072220" y="634603"/>
                  </a:lnTo>
                  <a:lnTo>
                    <a:pt x="4017518" y="978259"/>
                  </a:lnTo>
                  <a:lnTo>
                    <a:pt x="7089738" y="48426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70633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324905" y="52124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451827" y="56682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688152" y="51109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24476" y="62072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397125" y="60072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869775" y="62405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578749" y="56101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051398" y="56770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760372" y="56306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54976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309248" y="43348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727196" y="44948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72494" y="48384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744714" y="43444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60730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261573" y="51007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18639" y="555654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654964" y="499924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891289" y="60955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63938" y="58955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836587" y="612882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545561" y="54984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018210" y="55653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727184" y="551895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37445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291718" y="42482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709665" y="4408523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654964" y="4753184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727184" y="425786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42606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236512" y="563070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6512" y="478686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6512" y="39410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36260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72584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08909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1" name="pt131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8513857" y="4148569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RRF004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513857" y="4366988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6" name="pt136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8513857" y="506815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2024-08-30T14:38:12Z</dcterms:modified>
  <cp:category/>
</cp:coreProperties>
</file>