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740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18794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50179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8156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6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293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540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7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71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5310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8448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1587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670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0917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164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2516768"/>
              <a:ext cx="6974191" cy="698874"/>
            </a:xfrm>
            <a:custGeom>
              <a:avLst/>
              <a:pathLst>
                <a:path w="6974191" h="698874">
                  <a:moveTo>
                    <a:pt x="0" y="696353"/>
                  </a:moveTo>
                  <a:lnTo>
                    <a:pt x="1627311" y="698874"/>
                  </a:lnTo>
                  <a:lnTo>
                    <a:pt x="3254622" y="680861"/>
                  </a:lnTo>
                  <a:lnTo>
                    <a:pt x="3952041" y="603248"/>
                  </a:lnTo>
                  <a:lnTo>
                    <a:pt x="4416988" y="424401"/>
                  </a:lnTo>
                  <a:lnTo>
                    <a:pt x="4881934" y="259507"/>
                  </a:lnTo>
                  <a:lnTo>
                    <a:pt x="5346880" y="220593"/>
                  </a:lnTo>
                  <a:lnTo>
                    <a:pt x="5811826" y="0"/>
                  </a:lnTo>
                  <a:lnTo>
                    <a:pt x="6974191" y="2144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746834"/>
            </a:xfrm>
            <a:custGeom>
              <a:avLst/>
              <a:pathLst>
                <a:path w="6974191" h="746834">
                  <a:moveTo>
                    <a:pt x="0" y="746834"/>
                  </a:moveTo>
                  <a:lnTo>
                    <a:pt x="1627311" y="22627"/>
                  </a:lnTo>
                  <a:lnTo>
                    <a:pt x="3254622" y="0"/>
                  </a:lnTo>
                  <a:lnTo>
                    <a:pt x="3952041" y="720222"/>
                  </a:lnTo>
                  <a:lnTo>
                    <a:pt x="6974191" y="25585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679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1926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46580" y="31524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43999" y="30748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08945" y="2896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73892" y="2731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38838" y="2692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03784" y="24716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6149" y="2686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76300" y="1489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403611" y="7655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03092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28342" y="14631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50492" y="9988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28625" y="30562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86081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13392" y="30407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0812" y="29631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75758" y="27843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40704" y="26194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05650" y="258047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570596" y="235993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732961" y="25743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8770" y="140311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86081" y="67890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13392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0812" y="137787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763106" y="912181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45566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63614" y="317547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9303" y="24893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9303" y="18031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9303" y="111697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7376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9849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3232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520175" y="60555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54528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48501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424741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59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510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661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5812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20175" y="63569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20175" y="57542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0175" y="51514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45487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39460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934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085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4236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67440" y="3930440"/>
              <a:ext cx="6945304" cy="2402474"/>
            </a:xfrm>
            <a:custGeom>
              <a:avLst/>
              <a:pathLst>
                <a:path w="6945304" h="2402474">
                  <a:moveTo>
                    <a:pt x="0" y="2331421"/>
                  </a:moveTo>
                  <a:lnTo>
                    <a:pt x="1620571" y="2402474"/>
                  </a:lnTo>
                  <a:lnTo>
                    <a:pt x="3241142" y="2344141"/>
                  </a:lnTo>
                  <a:lnTo>
                    <a:pt x="3935672" y="17853"/>
                  </a:lnTo>
                  <a:lnTo>
                    <a:pt x="4398693" y="1288100"/>
                  </a:lnTo>
                  <a:lnTo>
                    <a:pt x="4861713" y="1286993"/>
                  </a:lnTo>
                  <a:lnTo>
                    <a:pt x="5324733" y="280069"/>
                  </a:lnTo>
                  <a:lnTo>
                    <a:pt x="5787754" y="183091"/>
                  </a:lnTo>
                  <a:lnTo>
                    <a:pt x="69453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67440" y="4636152"/>
              <a:ext cx="6945304" cy="1070593"/>
            </a:xfrm>
            <a:custGeom>
              <a:avLst/>
              <a:pathLst>
                <a:path w="6945304" h="1070593">
                  <a:moveTo>
                    <a:pt x="0" y="0"/>
                  </a:moveTo>
                  <a:lnTo>
                    <a:pt x="1620571" y="905921"/>
                  </a:lnTo>
                  <a:lnTo>
                    <a:pt x="3241142" y="817233"/>
                  </a:lnTo>
                  <a:lnTo>
                    <a:pt x="3935672" y="734134"/>
                  </a:lnTo>
                  <a:lnTo>
                    <a:pt x="6945304" y="107059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22288" y="62167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42860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63431" y="62294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57961" y="39031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220982" y="51733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684002" y="5172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47022" y="41653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610043" y="40683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75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06631" y="45659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427202" y="54718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047773" y="5383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742304" y="53000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51936" y="56365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758956" y="61050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409672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30243" y="61177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24774" y="37914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187794" y="50617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50814" y="50605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113835" y="405361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576855" y="3956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34406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89101" y="447926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409672" y="538518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30243" y="52965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24774" y="5214772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764551" y="554990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45716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240028" y="63152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0028" y="571252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0028" y="51098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0028" y="45070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0028" y="39043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70024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01534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33045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8" name="pt12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4038841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4258242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51950" y="290114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1950" y="227215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950" y="164316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950" y="1014177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298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2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766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501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1950" y="321564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950" y="258665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1950" y="195766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1950" y="132867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1950" y="69968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16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99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634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368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97771" y="3067095"/>
              <a:ext cx="5675009" cy="148546"/>
            </a:xfrm>
            <a:custGeom>
              <a:avLst/>
              <a:pathLst>
                <a:path w="5675009" h="148546">
                  <a:moveTo>
                    <a:pt x="0" y="147973"/>
                  </a:moveTo>
                  <a:lnTo>
                    <a:pt x="1241408" y="147664"/>
                  </a:lnTo>
                  <a:lnTo>
                    <a:pt x="2305472" y="147323"/>
                  </a:lnTo>
                  <a:lnTo>
                    <a:pt x="2305472" y="148546"/>
                  </a:lnTo>
                  <a:lnTo>
                    <a:pt x="2837504" y="146948"/>
                  </a:lnTo>
                  <a:lnTo>
                    <a:pt x="3369537" y="89087"/>
                  </a:lnTo>
                  <a:lnTo>
                    <a:pt x="3724225" y="121093"/>
                  </a:lnTo>
                  <a:lnTo>
                    <a:pt x="4078913" y="33210"/>
                  </a:lnTo>
                  <a:lnTo>
                    <a:pt x="4433601" y="0"/>
                  </a:lnTo>
                  <a:lnTo>
                    <a:pt x="5675009" y="1471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97771" y="813167"/>
              <a:ext cx="6916418" cy="2394496"/>
            </a:xfrm>
            <a:custGeom>
              <a:avLst/>
              <a:pathLst>
                <a:path w="6916418" h="2394496">
                  <a:moveTo>
                    <a:pt x="0" y="0"/>
                  </a:moveTo>
                  <a:lnTo>
                    <a:pt x="1241408" y="1052505"/>
                  </a:lnTo>
                  <a:lnTo>
                    <a:pt x="1950784" y="2394496"/>
                  </a:lnTo>
                  <a:lnTo>
                    <a:pt x="2305472" y="2385524"/>
                  </a:lnTo>
                  <a:lnTo>
                    <a:pt x="6916418" y="21852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52620" y="31699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94028" y="31696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58092" y="31692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158092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690124" y="31688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222157" y="3111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576845" y="31430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31533" y="30551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286221" y="3021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527629" y="31691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696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78370" y="17954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787747" y="3137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142435" y="31284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753380" y="2928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89287" y="305823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30695" y="30579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24905" y="30575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124905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56937" y="30572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8969" y="29993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543657" y="30313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98345" y="29434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53033" y="29102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494442" y="3058754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49577" y="65632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90985" y="1710158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30259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427165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02854" y="2544906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02854" y="19159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02854" y="1286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0698" y="6579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543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9673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77017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54361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703797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520175" y="61126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54676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8225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20175" y="417752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401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9633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744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64352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579016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514510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0175" y="450005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0175" y="38549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92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0729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538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7440" y="4118398"/>
              <a:ext cx="5698711" cy="2214517"/>
            </a:xfrm>
            <a:custGeom>
              <a:avLst/>
              <a:pathLst>
                <a:path w="5698711" h="2214517">
                  <a:moveTo>
                    <a:pt x="0" y="2203347"/>
                  </a:moveTo>
                  <a:lnTo>
                    <a:pt x="1246593" y="2214517"/>
                  </a:lnTo>
                  <a:lnTo>
                    <a:pt x="2315101" y="2143098"/>
                  </a:lnTo>
                  <a:lnTo>
                    <a:pt x="2315101" y="2152660"/>
                  </a:lnTo>
                  <a:lnTo>
                    <a:pt x="2849355" y="2162880"/>
                  </a:lnTo>
                  <a:lnTo>
                    <a:pt x="3383610" y="1855191"/>
                  </a:lnTo>
                  <a:lnTo>
                    <a:pt x="3739779" y="1628018"/>
                  </a:lnTo>
                  <a:lnTo>
                    <a:pt x="4095949" y="904704"/>
                  </a:lnTo>
                  <a:lnTo>
                    <a:pt x="4452118" y="0"/>
                  </a:lnTo>
                  <a:lnTo>
                    <a:pt x="5698711" y="8547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67440" y="3930440"/>
              <a:ext cx="6945304" cy="2217695"/>
            </a:xfrm>
            <a:custGeom>
              <a:avLst/>
              <a:pathLst>
                <a:path w="6945304" h="2217695">
                  <a:moveTo>
                    <a:pt x="0" y="1367266"/>
                  </a:moveTo>
                  <a:lnTo>
                    <a:pt x="1246593" y="0"/>
                  </a:lnTo>
                  <a:lnTo>
                    <a:pt x="1958932" y="2217695"/>
                  </a:lnTo>
                  <a:lnTo>
                    <a:pt x="2315101" y="2208122"/>
                  </a:lnTo>
                  <a:lnTo>
                    <a:pt x="6945304" y="174138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22288" y="62765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68882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137390" y="62163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37390" y="62259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71644" y="62361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05899" y="59284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562068" y="57012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18237" y="4977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274407" y="40732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521000" y="4928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06631" y="52274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53224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765563" y="60779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121733" y="6068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751936" y="5601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58956" y="61649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554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04202" y="61046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04202" y="61142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38457" y="61244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72711" y="58167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28880" y="55895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885050" y="48662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241219" y="39615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487812" y="481766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246" y="514086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65839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30044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40028" y="639352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0028" y="574847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0028" y="510341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0028" y="445836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0028" y="381330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22996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97973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76058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54142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7" name="pt13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8508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52369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206230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6009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11395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68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21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63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321578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75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29300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8316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3702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9088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345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592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839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2975596"/>
              <a:ext cx="6974191" cy="240046"/>
            </a:xfrm>
            <a:custGeom>
              <a:avLst/>
              <a:pathLst>
                <a:path w="6974191" h="240046">
                  <a:moveTo>
                    <a:pt x="0" y="239991"/>
                  </a:moveTo>
                  <a:lnTo>
                    <a:pt x="1627311" y="240046"/>
                  </a:lnTo>
                  <a:lnTo>
                    <a:pt x="3719568" y="235676"/>
                  </a:lnTo>
                  <a:lnTo>
                    <a:pt x="3952041" y="228205"/>
                  </a:lnTo>
                  <a:lnTo>
                    <a:pt x="4184514" y="217998"/>
                  </a:lnTo>
                  <a:lnTo>
                    <a:pt x="4649461" y="212288"/>
                  </a:lnTo>
                  <a:lnTo>
                    <a:pt x="5114407" y="103358"/>
                  </a:lnTo>
                  <a:lnTo>
                    <a:pt x="5811826" y="177619"/>
                  </a:lnTo>
                  <a:lnTo>
                    <a:pt x="6276772" y="0"/>
                  </a:lnTo>
                  <a:lnTo>
                    <a:pt x="6974191" y="1693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813167"/>
              <a:ext cx="6974191" cy="746208"/>
            </a:xfrm>
            <a:custGeom>
              <a:avLst/>
              <a:pathLst>
                <a:path w="6974191" h="746208">
                  <a:moveTo>
                    <a:pt x="0" y="0"/>
                  </a:moveTo>
                  <a:lnTo>
                    <a:pt x="1627311" y="62473"/>
                  </a:lnTo>
                  <a:lnTo>
                    <a:pt x="3022149" y="746208"/>
                  </a:lnTo>
                  <a:lnTo>
                    <a:pt x="3952041" y="500492"/>
                  </a:lnTo>
                  <a:lnTo>
                    <a:pt x="6974191" y="60761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91957" y="317043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41926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11526" y="31661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43999" y="3158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76472" y="31484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441418" y="31427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906365" y="30338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603784" y="3108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068730" y="2930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766149" y="29473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7630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403611" y="805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798450" y="14891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728342" y="1243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750492" y="1350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28625" y="30587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55936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478339" y="305438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10812" y="304696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3285" y="30367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8231" y="30310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873177" y="29221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570596" y="29963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035542" y="28187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2961" y="28356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58770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86081" y="7188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80919" y="1402855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10812" y="1158145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732961" y="12639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4324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63614" y="31740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9303" y="27127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9303" y="225131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9303" y="178986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9303" y="13285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9303" y="8671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47237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79710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2183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56624" y="598221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526720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455218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38371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6742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008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3429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6624" y="633972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562470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6624" y="49096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56624" y="419467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5070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8414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1758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06778" y="4740115"/>
              <a:ext cx="7003078" cy="1592799"/>
            </a:xfrm>
            <a:custGeom>
              <a:avLst/>
              <a:pathLst>
                <a:path w="7003078" h="1592799">
                  <a:moveTo>
                    <a:pt x="0" y="1592799"/>
                  </a:moveTo>
                  <a:lnTo>
                    <a:pt x="1634051" y="1568855"/>
                  </a:lnTo>
                  <a:lnTo>
                    <a:pt x="3734975" y="1558961"/>
                  </a:lnTo>
                  <a:lnTo>
                    <a:pt x="3968411" y="1475970"/>
                  </a:lnTo>
                  <a:lnTo>
                    <a:pt x="4201846" y="1529831"/>
                  </a:lnTo>
                  <a:lnTo>
                    <a:pt x="4668718" y="1479272"/>
                  </a:lnTo>
                  <a:lnTo>
                    <a:pt x="5135590" y="1269873"/>
                  </a:lnTo>
                  <a:lnTo>
                    <a:pt x="5835898" y="389545"/>
                  </a:lnTo>
                  <a:lnTo>
                    <a:pt x="6302770" y="352569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06778" y="3930440"/>
              <a:ext cx="7003078" cy="1861441"/>
            </a:xfrm>
            <a:custGeom>
              <a:avLst/>
              <a:pathLst>
                <a:path w="7003078" h="1861441">
                  <a:moveTo>
                    <a:pt x="0" y="0"/>
                  </a:moveTo>
                  <a:lnTo>
                    <a:pt x="1634051" y="203311"/>
                  </a:lnTo>
                  <a:lnTo>
                    <a:pt x="3034667" y="1269389"/>
                  </a:lnTo>
                  <a:lnTo>
                    <a:pt x="3968411" y="1206785"/>
                  </a:lnTo>
                  <a:lnTo>
                    <a:pt x="7003078" y="186144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6162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395678" y="62638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496601" y="62539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30037" y="61709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63473" y="62247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30345" y="61742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897217" y="59648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597525" y="50845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064397" y="50475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764705" y="46949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4596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380020" y="40635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80636" y="51296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714380" y="5067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749047" y="57216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6982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32345" y="61521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63414" y="614218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696850" y="60592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30286" y="61131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397158" y="606254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864029" y="585315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564337" y="49728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031209" y="49358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1517" y="45832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28439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62490" y="39769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763106" y="5043309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696850" y="4981711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731517" y="56350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43083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238632" y="62980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8632" y="558301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8632" y="48680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8632" y="41529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44493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7792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11364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3" name="pt13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513857" y="4366988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8" name="pt13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2024-08-30T14:38:05Z</dcterms:modified>
  <cp:category/>
</cp:coreProperties>
</file>