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305127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50196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95265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4033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85403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46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293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540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78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332593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7766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222731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67799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11286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670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917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164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7109" y="813167"/>
              <a:ext cx="6974191" cy="2366951"/>
            </a:xfrm>
            <a:custGeom>
              <a:avLst/>
              <a:pathLst>
                <a:path w="6974191" h="2366951">
                  <a:moveTo>
                    <a:pt x="0" y="1512229"/>
                  </a:moveTo>
                  <a:lnTo>
                    <a:pt x="1627311" y="2318135"/>
                  </a:lnTo>
                  <a:lnTo>
                    <a:pt x="3254622" y="2197536"/>
                  </a:lnTo>
                  <a:lnTo>
                    <a:pt x="3952041" y="0"/>
                  </a:lnTo>
                  <a:lnTo>
                    <a:pt x="4416988" y="2308951"/>
                  </a:lnTo>
                  <a:lnTo>
                    <a:pt x="4881934" y="2153065"/>
                  </a:lnTo>
                  <a:lnTo>
                    <a:pt x="5346880" y="2249880"/>
                  </a:lnTo>
                  <a:lnTo>
                    <a:pt x="5811826" y="2366951"/>
                  </a:lnTo>
                  <a:lnTo>
                    <a:pt x="6974191" y="22540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2740377"/>
              <a:ext cx="6974191" cy="475264"/>
            </a:xfrm>
            <a:custGeom>
              <a:avLst/>
              <a:pathLst>
                <a:path w="6974191" h="475264">
                  <a:moveTo>
                    <a:pt x="0" y="366374"/>
                  </a:moveTo>
                  <a:lnTo>
                    <a:pt x="1627311" y="465299"/>
                  </a:lnTo>
                  <a:lnTo>
                    <a:pt x="3254622" y="475264"/>
                  </a:lnTo>
                  <a:lnTo>
                    <a:pt x="3952041" y="0"/>
                  </a:lnTo>
                  <a:lnTo>
                    <a:pt x="6974191" y="47356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91957" y="22802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19269" y="30861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46580" y="29655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4399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08945" y="30769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73892" y="29210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38838" y="30178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603784" y="31349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66149" y="30220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76300" y="30365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403611" y="31354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03092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28342" y="26701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750492" y="31437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28625" y="21685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86081" y="29744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13392" y="28538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0812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75758" y="29652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640704" y="28093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05650" y="290615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570596" y="30232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732961" y="29104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8770" y="294986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86081" y="304878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13392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10812" y="2584862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763106" y="305710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5566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63614" y="328424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01458" y="27349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9303" y="21856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9303" y="163630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9303" y="10869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67376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9849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32322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424849" y="60655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52795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44935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420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860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2300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5740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56725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48865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41005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140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058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40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1651371"/>
                  </a:moveTo>
                  <a:lnTo>
                    <a:pt x="1640791" y="2355465"/>
                  </a:lnTo>
                  <a:lnTo>
                    <a:pt x="3281583" y="2263409"/>
                  </a:lnTo>
                  <a:lnTo>
                    <a:pt x="3984780" y="0"/>
                  </a:lnTo>
                  <a:lnTo>
                    <a:pt x="4453577" y="2314958"/>
                  </a:lnTo>
                  <a:lnTo>
                    <a:pt x="4922375" y="2238117"/>
                  </a:lnTo>
                  <a:lnTo>
                    <a:pt x="5391173" y="2314102"/>
                  </a:lnTo>
                  <a:lnTo>
                    <a:pt x="5859970" y="2402474"/>
                  </a:lnTo>
                  <a:lnTo>
                    <a:pt x="7031965" y="233252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47" y="5596410"/>
              <a:ext cx="7031965" cy="712514"/>
            </a:xfrm>
            <a:custGeom>
              <a:avLst/>
              <a:pathLst>
                <a:path w="7031965" h="712514">
                  <a:moveTo>
                    <a:pt x="0" y="602649"/>
                  </a:moveTo>
                  <a:lnTo>
                    <a:pt x="1640791" y="670368"/>
                  </a:lnTo>
                  <a:lnTo>
                    <a:pt x="3281583" y="671405"/>
                  </a:lnTo>
                  <a:lnTo>
                    <a:pt x="3984780" y="0"/>
                  </a:lnTo>
                  <a:lnTo>
                    <a:pt x="7031965" y="71251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31295" y="55366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72087" y="62407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12879" y="61486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1607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84873" y="62002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53671" y="61234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22468" y="61993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591266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63260" y="62178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15638" y="61288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356430" y="6196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997221" y="61975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700418" y="55261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47603" y="62387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963" y="54249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38899" y="61290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979691" y="603701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682888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151685" y="608856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20483" y="60117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089281" y="608765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558078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730073" y="61061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98108" y="604216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38899" y="610988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979691" y="61109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82888" y="544089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760218" y="6152086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5268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237908" y="56308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7908" y="48448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908" y="405888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62080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96479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30878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6" name="pt12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4258297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4477698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614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794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973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152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173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35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265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8204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383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563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742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219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250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5769817" cy="2402474"/>
            </a:xfrm>
            <a:custGeom>
              <a:avLst/>
              <a:pathLst>
                <a:path w="5769817" h="2402474">
                  <a:moveTo>
                    <a:pt x="0" y="1668522"/>
                  </a:moveTo>
                  <a:lnTo>
                    <a:pt x="1262147" y="1593883"/>
                  </a:lnTo>
                  <a:lnTo>
                    <a:pt x="2343988" y="0"/>
                  </a:lnTo>
                  <a:lnTo>
                    <a:pt x="2343988" y="13747"/>
                  </a:lnTo>
                  <a:lnTo>
                    <a:pt x="2884908" y="1078554"/>
                  </a:lnTo>
                  <a:lnTo>
                    <a:pt x="3425829" y="508903"/>
                  </a:lnTo>
                  <a:lnTo>
                    <a:pt x="3786442" y="2402474"/>
                  </a:lnTo>
                  <a:lnTo>
                    <a:pt x="4147056" y="2270061"/>
                  </a:lnTo>
                  <a:lnTo>
                    <a:pt x="4507669" y="1555802"/>
                  </a:lnTo>
                  <a:lnTo>
                    <a:pt x="5769817" y="189004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1689665"/>
              <a:ext cx="7031965" cy="1414726"/>
            </a:xfrm>
            <a:custGeom>
              <a:avLst/>
              <a:pathLst>
                <a:path w="7031965" h="1414726">
                  <a:moveTo>
                    <a:pt x="0" y="750663"/>
                  </a:moveTo>
                  <a:lnTo>
                    <a:pt x="1262147" y="0"/>
                  </a:lnTo>
                  <a:lnTo>
                    <a:pt x="1983374" y="1388251"/>
                  </a:lnTo>
                  <a:lnTo>
                    <a:pt x="2343988" y="1217213"/>
                  </a:lnTo>
                  <a:lnTo>
                    <a:pt x="7031965" y="141472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4365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93443" y="23618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528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75284" y="7817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16204" y="18465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57124" y="12769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517738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78352" y="30380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238965" y="23238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01113" y="26580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15638" y="23701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977785" y="1619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699013" y="30077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059626" y="28366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747603" y="30341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67963" y="23248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30110" y="225021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42096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42096" y="6700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83016" y="17348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23937" y="11652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84550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45164" y="29263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05778" y="22121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467925" y="254769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28252" y="228349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90400" y="1534150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29401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7908" y="27787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209668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14145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7325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674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2873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3180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3487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424849" y="61732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55690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4849" y="49647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43605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3173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1204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235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7265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4849" y="58711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849" y="52668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4849" y="46626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4849" y="40584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18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0219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8250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628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47" y="3930440"/>
              <a:ext cx="5769817" cy="2331914"/>
            </a:xfrm>
            <a:custGeom>
              <a:avLst/>
              <a:pathLst>
                <a:path w="5769817" h="2331914">
                  <a:moveTo>
                    <a:pt x="0" y="1412490"/>
                  </a:moveTo>
                  <a:lnTo>
                    <a:pt x="1262147" y="1492310"/>
                  </a:lnTo>
                  <a:lnTo>
                    <a:pt x="2343988" y="71873"/>
                  </a:lnTo>
                  <a:lnTo>
                    <a:pt x="2343988" y="0"/>
                  </a:lnTo>
                  <a:lnTo>
                    <a:pt x="2884908" y="1377671"/>
                  </a:lnTo>
                  <a:lnTo>
                    <a:pt x="3425829" y="1190910"/>
                  </a:lnTo>
                  <a:lnTo>
                    <a:pt x="3786442" y="2331914"/>
                  </a:lnTo>
                  <a:lnTo>
                    <a:pt x="4147056" y="2133261"/>
                  </a:lnTo>
                  <a:lnTo>
                    <a:pt x="4507669" y="1847823"/>
                  </a:lnTo>
                  <a:lnTo>
                    <a:pt x="5769817" y="18546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47" y="4743596"/>
              <a:ext cx="7031965" cy="1589318"/>
            </a:xfrm>
            <a:custGeom>
              <a:avLst/>
              <a:pathLst>
                <a:path w="7031965" h="1589318">
                  <a:moveTo>
                    <a:pt x="0" y="584830"/>
                  </a:moveTo>
                  <a:lnTo>
                    <a:pt x="1262147" y="0"/>
                  </a:lnTo>
                  <a:lnTo>
                    <a:pt x="1983374" y="1451319"/>
                  </a:lnTo>
                  <a:lnTo>
                    <a:pt x="2343988" y="1435157"/>
                  </a:lnTo>
                  <a:lnTo>
                    <a:pt x="7031965" y="158931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31295" y="52977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93443" y="53775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075284" y="39571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7528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16204" y="52629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157124" y="5076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517738" y="62172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878352" y="60185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238965" y="57331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501113" y="57399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15638" y="52582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977785" y="46733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699013" y="61246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59626" y="61085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74760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667963" y="51860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930110" y="52659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042096" y="38454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042096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583016" y="51512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3937" y="49645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484550" y="61055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45164" y="59068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205778" y="56214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467925" y="5629591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28252" y="517158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990400" y="4588082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29401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300063" y="583086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7908" y="522520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908" y="462096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7908" y="40167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15674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2873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73180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53487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8" name="pt128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3" name="pt133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577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597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617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636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516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956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39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567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587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607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626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646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796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236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676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2474"/>
                  </a:moveTo>
                  <a:lnTo>
                    <a:pt x="1640791" y="1945825"/>
                  </a:lnTo>
                  <a:lnTo>
                    <a:pt x="3750381" y="1630979"/>
                  </a:lnTo>
                  <a:lnTo>
                    <a:pt x="3984780" y="0"/>
                  </a:lnTo>
                  <a:lnTo>
                    <a:pt x="4219179" y="2216494"/>
                  </a:lnTo>
                  <a:lnTo>
                    <a:pt x="4687976" y="1930193"/>
                  </a:lnTo>
                  <a:lnTo>
                    <a:pt x="5156774" y="2336723"/>
                  </a:lnTo>
                  <a:lnTo>
                    <a:pt x="5859970" y="834274"/>
                  </a:lnTo>
                  <a:lnTo>
                    <a:pt x="6328768" y="1024274"/>
                  </a:lnTo>
                  <a:lnTo>
                    <a:pt x="7031965" y="187365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2121124"/>
              <a:ext cx="7031965" cy="408952"/>
            </a:xfrm>
            <a:custGeom>
              <a:avLst/>
              <a:pathLst>
                <a:path w="7031965" h="408952">
                  <a:moveTo>
                    <a:pt x="0" y="110708"/>
                  </a:moveTo>
                  <a:lnTo>
                    <a:pt x="1640791" y="0"/>
                  </a:lnTo>
                  <a:lnTo>
                    <a:pt x="3047184" y="406652"/>
                  </a:lnTo>
                  <a:lnTo>
                    <a:pt x="3984780" y="408952"/>
                  </a:lnTo>
                  <a:lnTo>
                    <a:pt x="7031965" y="27893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31295" y="31704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72087" y="27138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481677" y="23989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1607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50474" y="29845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419272" y="26982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88070" y="31047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91266" y="16022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60064" y="17922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26416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15638" y="21616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56430" y="20509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62823" y="24575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700418" y="24598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747603" y="23298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6796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08755" y="26021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48489" y="228725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82888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17287" y="28728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86084" y="25865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854882" y="29930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558078" y="14906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026876" y="16806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730073" y="25299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8108" y="20749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38899" y="19642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45292" y="2371257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82888" y="2374562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730073" y="22432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00063" y="321510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00063" y="261849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2019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14210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8229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41748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76147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10546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361298" y="594321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61298" y="50491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61298" y="415502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063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696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3328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1298" y="639025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1298" y="549616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1298" y="46020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4247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7880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1512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2402474"/>
                  </a:moveTo>
                  <a:lnTo>
                    <a:pt x="1654272" y="1815879"/>
                  </a:lnTo>
                  <a:lnTo>
                    <a:pt x="3781193" y="1646729"/>
                  </a:lnTo>
                  <a:lnTo>
                    <a:pt x="4017518" y="0"/>
                  </a:lnTo>
                  <a:lnTo>
                    <a:pt x="4253843" y="2043687"/>
                  </a:lnTo>
                  <a:lnTo>
                    <a:pt x="4726492" y="2126462"/>
                  </a:lnTo>
                  <a:lnTo>
                    <a:pt x="5199141" y="2330349"/>
                  </a:lnTo>
                  <a:lnTo>
                    <a:pt x="5908115" y="147333"/>
                  </a:lnTo>
                  <a:lnTo>
                    <a:pt x="6380764" y="1362624"/>
                  </a:lnTo>
                  <a:lnTo>
                    <a:pt x="7089738" y="18587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15785" y="5180054"/>
              <a:ext cx="7089738" cy="734188"/>
            </a:xfrm>
            <a:custGeom>
              <a:avLst/>
              <a:pathLst>
                <a:path w="7089738" h="734188">
                  <a:moveTo>
                    <a:pt x="0" y="225611"/>
                  </a:moveTo>
                  <a:lnTo>
                    <a:pt x="1654272" y="100836"/>
                  </a:lnTo>
                  <a:lnTo>
                    <a:pt x="3072220" y="734188"/>
                  </a:lnTo>
                  <a:lnTo>
                    <a:pt x="4017518" y="125056"/>
                  </a:lnTo>
                  <a:lnTo>
                    <a:pt x="708973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063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324905" y="57011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451827" y="55320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68815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24476" y="59289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397125" y="60117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69775" y="62156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578749" y="40326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051398" y="52479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60372" y="5744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54976" y="53354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309248" y="52106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727196" y="58440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672494" y="52348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44714" y="5109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0730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261573" y="55894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418639" y="542027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654964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891289" y="58172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63938" y="59000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836587" y="61039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545561" y="39209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018210" y="51362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727184" y="56323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7445" y="52488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291718" y="51240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709665" y="5757722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654964" y="5149596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27184" y="50232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42606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236512" y="634856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6512" y="54558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6512" y="456207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36260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72584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08909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7" name="pt12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513857" y="4366988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VGF001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2" name="pt132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2024-08-30T14:38:16Z</dcterms:modified>
  <cp:category/>
</cp:coreProperties>
</file>