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97857" y="223248"/>
              <a:ext cx="354828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Queen:Slow_Conc:BlackLabel:The Maags:QEE:5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23057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64707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206358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48008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89658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204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8860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2300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740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93882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35533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7718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18833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140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580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020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1896958"/>
                  </a:moveTo>
                  <a:lnTo>
                    <a:pt x="1640791" y="792775"/>
                  </a:lnTo>
                  <a:lnTo>
                    <a:pt x="3281583" y="1683559"/>
                  </a:lnTo>
                  <a:lnTo>
                    <a:pt x="3984780" y="0"/>
                  </a:lnTo>
                  <a:lnTo>
                    <a:pt x="4453577" y="2042790"/>
                  </a:lnTo>
                  <a:lnTo>
                    <a:pt x="4922375" y="1780329"/>
                  </a:lnTo>
                  <a:lnTo>
                    <a:pt x="5391173" y="1873787"/>
                  </a:lnTo>
                  <a:lnTo>
                    <a:pt x="5859970" y="2170011"/>
                  </a:lnTo>
                  <a:lnTo>
                    <a:pt x="7031965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2010703"/>
              <a:ext cx="7031965" cy="844318"/>
            </a:xfrm>
            <a:custGeom>
              <a:avLst/>
              <a:pathLst>
                <a:path w="7031965" h="844318">
                  <a:moveTo>
                    <a:pt x="0" y="471151"/>
                  </a:moveTo>
                  <a:lnTo>
                    <a:pt x="1640791" y="0"/>
                  </a:lnTo>
                  <a:lnTo>
                    <a:pt x="3281583" y="655887"/>
                  </a:lnTo>
                  <a:lnTo>
                    <a:pt x="3984780" y="635049"/>
                  </a:lnTo>
                  <a:lnTo>
                    <a:pt x="7031965" y="84431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31295" y="26649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372087" y="15607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012879" y="24515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71607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184873" y="28108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653671" y="25483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22468" y="26418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591266" y="29380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763260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15638" y="24116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356430" y="19404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997221" y="25963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700418" y="25755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747603" y="27848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667963" y="255328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38899" y="144910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79691" y="233988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82888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151685" y="269911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620483" y="243665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089281" y="253006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558078" y="282634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730073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8108" y="232496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338899" y="185381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979691" y="250975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682888" y="2490238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760218" y="2698184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45268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300063" y="289855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7908" y="23136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7908" y="17301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37908" y="11466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62080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96479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308786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551950" y="6047559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51950" y="5473021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51950" y="4898484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51950" y="4323946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672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97269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2781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5836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1950" y="6334828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51950" y="5760290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51950" y="5185753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51950" y="4611215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51950" y="4036678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8199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1254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43090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97771" y="5735366"/>
              <a:ext cx="6916418" cy="597548"/>
            </a:xfrm>
            <a:custGeom>
              <a:avLst/>
              <a:pathLst>
                <a:path w="6916418" h="597548">
                  <a:moveTo>
                    <a:pt x="0" y="594232"/>
                  </a:moveTo>
                  <a:lnTo>
                    <a:pt x="1613830" y="597548"/>
                  </a:lnTo>
                  <a:lnTo>
                    <a:pt x="3227661" y="593219"/>
                  </a:lnTo>
                  <a:lnTo>
                    <a:pt x="3919303" y="556294"/>
                  </a:lnTo>
                  <a:lnTo>
                    <a:pt x="4380398" y="338538"/>
                  </a:lnTo>
                  <a:lnTo>
                    <a:pt x="4841492" y="497590"/>
                  </a:lnTo>
                  <a:lnTo>
                    <a:pt x="5302587" y="106675"/>
                  </a:lnTo>
                  <a:lnTo>
                    <a:pt x="5763681" y="0"/>
                  </a:lnTo>
                  <a:lnTo>
                    <a:pt x="6916418" y="7605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97771" y="3930440"/>
              <a:ext cx="6916418" cy="814913"/>
            </a:xfrm>
            <a:custGeom>
              <a:avLst/>
              <a:pathLst>
                <a:path w="6916418" h="814913">
                  <a:moveTo>
                    <a:pt x="0" y="814913"/>
                  </a:moveTo>
                  <a:lnTo>
                    <a:pt x="1613830" y="189607"/>
                  </a:lnTo>
                  <a:lnTo>
                    <a:pt x="3227661" y="718536"/>
                  </a:lnTo>
                  <a:lnTo>
                    <a:pt x="3919303" y="516818"/>
                  </a:lnTo>
                  <a:lnTo>
                    <a:pt x="6916418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852620" y="62844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466450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080281" y="62834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771923" y="62465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233018" y="60287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694112" y="61878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55207" y="57968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616301" y="56902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769038" y="57662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836962" y="46751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450793" y="40498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064624" y="45787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756266" y="43770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7753380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789287" y="617276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-106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433263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047094" y="617174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738735" y="613482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199830" y="591706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660925" y="607611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122019" y="5685150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583114" y="557852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735850" y="565458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9432" y="458846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433263" y="3963157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047094" y="449213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738735" y="4291743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765995" y="3773602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45865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427165" y="62931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02854" y="571859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02854" y="514406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02854" y="45695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0698" y="399498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726727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032200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6337673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703797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9" name="pt129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8513857" y="4258297"/>
              <a:ext cx="41609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TMF002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513857" y="4477698"/>
              <a:ext cx="38515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Z3F043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4" name="pt134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11251" y="225183"/>
              <a:ext cx="2921496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Queen:Slow_Conc:Leffe:Erotics:QEE:24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8281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60495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212709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64924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117138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4849" y="6935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31736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204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235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72657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33217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284388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23660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188817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4849" y="14103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4849" y="93246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2189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0219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250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6281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76447" y="813167"/>
              <a:ext cx="5769817" cy="2046114"/>
            </a:xfrm>
            <a:custGeom>
              <a:avLst/>
              <a:pathLst>
                <a:path w="5769817" h="2046114">
                  <a:moveTo>
                    <a:pt x="0" y="1687446"/>
                  </a:moveTo>
                  <a:lnTo>
                    <a:pt x="1262147" y="2023193"/>
                  </a:lnTo>
                  <a:lnTo>
                    <a:pt x="2343988" y="649683"/>
                  </a:lnTo>
                  <a:lnTo>
                    <a:pt x="2343988" y="656721"/>
                  </a:lnTo>
                  <a:lnTo>
                    <a:pt x="2884908" y="1381399"/>
                  </a:lnTo>
                  <a:lnTo>
                    <a:pt x="3425829" y="0"/>
                  </a:lnTo>
                  <a:lnTo>
                    <a:pt x="3786442" y="1645996"/>
                  </a:lnTo>
                  <a:lnTo>
                    <a:pt x="4147056" y="2046114"/>
                  </a:lnTo>
                  <a:lnTo>
                    <a:pt x="4507669" y="1772030"/>
                  </a:lnTo>
                  <a:lnTo>
                    <a:pt x="5769817" y="192105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76447" y="1565808"/>
              <a:ext cx="7031965" cy="1649834"/>
            </a:xfrm>
            <a:custGeom>
              <a:avLst/>
              <a:pathLst>
                <a:path w="7031965" h="1649834">
                  <a:moveTo>
                    <a:pt x="0" y="0"/>
                  </a:moveTo>
                  <a:lnTo>
                    <a:pt x="1262147" y="559451"/>
                  </a:lnTo>
                  <a:lnTo>
                    <a:pt x="1983374" y="1622119"/>
                  </a:lnTo>
                  <a:lnTo>
                    <a:pt x="2343988" y="1649834"/>
                  </a:lnTo>
                  <a:lnTo>
                    <a:pt x="7031965" y="147153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31295" y="24554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993443" y="27912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75284" y="14176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075284" y="14247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616204" y="21494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157124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517738" y="24140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878352" y="28141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238965" y="25400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501113" y="26890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15638" y="14955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977785" y="20550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699013" y="31177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05962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747603" y="29671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667963" y="234377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30110" y="267952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042096" y="130601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042096" y="131305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583016" y="203772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123937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484550" y="230232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845164" y="270244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05778" y="242835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467925" y="2578708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28252" y="1408970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90400" y="1969745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9401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300063" y="328004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7908" y="28021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7908" y="232433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37908" y="1846425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7908" y="13686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37908" y="8907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15674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928736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731804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534872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551950" y="5872399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51950" y="4951369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1950" y="4030338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42980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20324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9766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7501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51950" y="6332915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51950" y="5411884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51950" y="4490853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316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0899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8634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6368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97771" y="6214264"/>
              <a:ext cx="5675009" cy="118650"/>
            </a:xfrm>
            <a:custGeom>
              <a:avLst/>
              <a:pathLst>
                <a:path w="5675009" h="118650">
                  <a:moveTo>
                    <a:pt x="0" y="118650"/>
                  </a:moveTo>
                  <a:lnTo>
                    <a:pt x="1241408" y="118650"/>
                  </a:lnTo>
                  <a:lnTo>
                    <a:pt x="2305472" y="116808"/>
                  </a:lnTo>
                  <a:lnTo>
                    <a:pt x="2305472" y="118650"/>
                  </a:lnTo>
                  <a:lnTo>
                    <a:pt x="2837504" y="116612"/>
                  </a:lnTo>
                  <a:lnTo>
                    <a:pt x="3369537" y="78482"/>
                  </a:lnTo>
                  <a:lnTo>
                    <a:pt x="3724225" y="99193"/>
                  </a:lnTo>
                  <a:lnTo>
                    <a:pt x="4078913" y="37831"/>
                  </a:lnTo>
                  <a:lnTo>
                    <a:pt x="4433601" y="0"/>
                  </a:lnTo>
                  <a:lnTo>
                    <a:pt x="5675009" y="11377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97771" y="3930440"/>
              <a:ext cx="6916418" cy="2402474"/>
            </a:xfrm>
            <a:custGeom>
              <a:avLst/>
              <a:pathLst>
                <a:path w="6916418" h="2402474">
                  <a:moveTo>
                    <a:pt x="0" y="0"/>
                  </a:moveTo>
                  <a:lnTo>
                    <a:pt x="1241408" y="381258"/>
                  </a:lnTo>
                  <a:lnTo>
                    <a:pt x="1950784" y="2389332"/>
                  </a:lnTo>
                  <a:lnTo>
                    <a:pt x="2305472" y="2365308"/>
                  </a:lnTo>
                  <a:lnTo>
                    <a:pt x="6916418" y="240247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852620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094028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158092" y="62859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158092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690124" y="62857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222157" y="62475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576845" y="62683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931533" y="62069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286221" y="61691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527629" y="62828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836962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078370" y="42414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787747" y="62495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142435" y="62255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775338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789287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-107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030695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124905" y="617423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124905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656937" y="617403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88969" y="613590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543657" y="615662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-86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898345" y="609525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253033" y="605742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494442" y="6172523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-75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49577" y="3773602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090985" y="4156184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10" name="pl110"/>
            <p:cNvSpPr/>
            <p:nvPr/>
          </p:nvSpPr>
          <p:spPr>
            <a:xfrm>
              <a:off x="302590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427165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0698" y="537019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0698" y="44491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25436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996731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77017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754361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703797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6" name="pl126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1" name="pt131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ERF002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513857" y="4476716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KGF002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6" name="pt136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62188" y="225183"/>
              <a:ext cx="281962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Queen:Slow_Conc:Licher:RuRu:QEE:2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9046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7170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5294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3418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516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9562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3396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78108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16232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54356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92480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7964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2363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6762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347965"/>
                  </a:moveTo>
                  <a:lnTo>
                    <a:pt x="1640791" y="0"/>
                  </a:lnTo>
                  <a:lnTo>
                    <a:pt x="3750381" y="2062370"/>
                  </a:lnTo>
                  <a:lnTo>
                    <a:pt x="3984780" y="229889"/>
                  </a:lnTo>
                  <a:lnTo>
                    <a:pt x="4219179" y="1879577"/>
                  </a:lnTo>
                  <a:lnTo>
                    <a:pt x="4687976" y="1496281"/>
                  </a:lnTo>
                  <a:lnTo>
                    <a:pt x="5156774" y="1406258"/>
                  </a:lnTo>
                  <a:lnTo>
                    <a:pt x="5859970" y="2402474"/>
                  </a:lnTo>
                  <a:lnTo>
                    <a:pt x="6328768" y="1948910"/>
                  </a:lnTo>
                  <a:lnTo>
                    <a:pt x="7031965" y="186747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2459652"/>
              <a:ext cx="7031965" cy="597181"/>
            </a:xfrm>
            <a:custGeom>
              <a:avLst/>
              <a:pathLst>
                <a:path w="7031965" h="597181">
                  <a:moveTo>
                    <a:pt x="0" y="450490"/>
                  </a:moveTo>
                  <a:lnTo>
                    <a:pt x="1640791" y="270193"/>
                  </a:lnTo>
                  <a:lnTo>
                    <a:pt x="3047184" y="327463"/>
                  </a:lnTo>
                  <a:lnTo>
                    <a:pt x="3984780" y="597181"/>
                  </a:lnTo>
                  <a:lnTo>
                    <a:pt x="7031965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31295" y="31159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372087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481677" y="28303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716075" y="9979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950474" y="26475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419272" y="22642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888070" y="21742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591266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060064" y="27169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63260" y="26354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15638" y="28399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356430" y="26596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762823" y="27168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4700418" y="29866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747603" y="23894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667963" y="300429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08755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448489" y="2718647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682888" y="88621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17287" y="253590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386084" y="215261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854882" y="206258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558078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026876" y="260523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730073" y="25238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8108" y="27533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338899" y="257300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-51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745292" y="2630595"/>
              <a:ext cx="1566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682888" y="2901319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730073" y="230281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429243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237908" y="27393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7908" y="212063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7908" y="150181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37908" y="88311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41748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76147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10546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488400" y="601889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8400" y="539084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8400" y="476280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88400" y="413475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6968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0216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3463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8400" y="570487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8400" y="507682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8400" y="444878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8400" y="382073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5345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8592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1839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37109" y="5932365"/>
              <a:ext cx="6974191" cy="400549"/>
            </a:xfrm>
            <a:custGeom>
              <a:avLst/>
              <a:pathLst>
                <a:path w="6974191" h="400549">
                  <a:moveTo>
                    <a:pt x="0" y="400549"/>
                  </a:moveTo>
                  <a:lnTo>
                    <a:pt x="1627311" y="398703"/>
                  </a:lnTo>
                  <a:lnTo>
                    <a:pt x="3719568" y="400549"/>
                  </a:lnTo>
                  <a:lnTo>
                    <a:pt x="3952041" y="382896"/>
                  </a:lnTo>
                  <a:lnTo>
                    <a:pt x="4184514" y="372741"/>
                  </a:lnTo>
                  <a:lnTo>
                    <a:pt x="4649461" y="363910"/>
                  </a:lnTo>
                  <a:lnTo>
                    <a:pt x="5114407" y="131177"/>
                  </a:lnTo>
                  <a:lnTo>
                    <a:pt x="5811826" y="289976"/>
                  </a:lnTo>
                  <a:lnTo>
                    <a:pt x="6276772" y="0"/>
                  </a:lnTo>
                  <a:lnTo>
                    <a:pt x="6974191" y="7574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37109" y="3930440"/>
              <a:ext cx="6974191" cy="697452"/>
            </a:xfrm>
            <a:custGeom>
              <a:avLst/>
              <a:pathLst>
                <a:path w="6974191" h="697452">
                  <a:moveTo>
                    <a:pt x="0" y="235021"/>
                  </a:moveTo>
                  <a:lnTo>
                    <a:pt x="1627311" y="0"/>
                  </a:lnTo>
                  <a:lnTo>
                    <a:pt x="3022149" y="697452"/>
                  </a:lnTo>
                  <a:lnTo>
                    <a:pt x="3952041" y="637383"/>
                  </a:lnTo>
                  <a:lnTo>
                    <a:pt x="6974191" y="62765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91957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419269" y="62859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511526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743999" y="62701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976472" y="62599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441418" y="62511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906365" y="60183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603784" y="61771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068730" y="58872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766149" y="59629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776300" y="40952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403611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798450" y="45576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728342" y="44976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7750492" y="44878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728625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55936" y="617423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478339" y="617602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710812" y="615842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943285" y="614826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408231" y="613943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873177" y="59067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570596" y="60655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035542" y="577552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732961" y="585127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-79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58770" y="400862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-58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6081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-51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780919" y="4471372"/>
              <a:ext cx="1566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710812" y="4412309"/>
              <a:ext cx="1566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732961" y="440125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43242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39303" y="566317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39303" y="503513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39303" y="440708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39303" y="377904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47237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79710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612183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5" name="pl125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0" name="pt130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8513857" y="4258297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RRF004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513857" y="4476716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VGF001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5" name="pt135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2024-08-30T14:38:09Z</dcterms:modified>
  <cp:category/>
</cp:coreProperties>
</file>