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7278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18707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50136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81564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86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58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204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52992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84421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15850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072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663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253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844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2515687"/>
              <a:ext cx="6974191" cy="699955"/>
            </a:xfrm>
            <a:custGeom>
              <a:avLst/>
              <a:pathLst>
                <a:path w="6974191" h="699955">
                  <a:moveTo>
                    <a:pt x="0" y="699216"/>
                  </a:moveTo>
                  <a:lnTo>
                    <a:pt x="274265" y="699955"/>
                  </a:lnTo>
                  <a:lnTo>
                    <a:pt x="352627" y="698235"/>
                  </a:lnTo>
                  <a:lnTo>
                    <a:pt x="509351" y="698942"/>
                  </a:lnTo>
                  <a:lnTo>
                    <a:pt x="548531" y="698357"/>
                  </a:lnTo>
                  <a:lnTo>
                    <a:pt x="587712" y="699026"/>
                  </a:lnTo>
                  <a:lnTo>
                    <a:pt x="666074" y="699955"/>
                  </a:lnTo>
                  <a:lnTo>
                    <a:pt x="744436" y="699955"/>
                  </a:lnTo>
                  <a:lnTo>
                    <a:pt x="861978" y="699935"/>
                  </a:lnTo>
                  <a:lnTo>
                    <a:pt x="1057882" y="691331"/>
                  </a:lnTo>
                  <a:lnTo>
                    <a:pt x="1606414" y="699847"/>
                  </a:lnTo>
                  <a:lnTo>
                    <a:pt x="2233308" y="699955"/>
                  </a:lnTo>
                  <a:lnTo>
                    <a:pt x="2781840" y="699871"/>
                  </a:lnTo>
                  <a:lnTo>
                    <a:pt x="3056106" y="699538"/>
                  </a:lnTo>
                  <a:lnTo>
                    <a:pt x="3604638" y="699776"/>
                  </a:lnTo>
                  <a:lnTo>
                    <a:pt x="4427436" y="699955"/>
                  </a:lnTo>
                  <a:lnTo>
                    <a:pt x="4975968" y="696293"/>
                  </a:lnTo>
                  <a:lnTo>
                    <a:pt x="5524500" y="698921"/>
                  </a:lnTo>
                  <a:lnTo>
                    <a:pt x="5798766" y="695911"/>
                  </a:lnTo>
                  <a:lnTo>
                    <a:pt x="6073032" y="698430"/>
                  </a:lnTo>
                  <a:lnTo>
                    <a:pt x="6347297" y="680429"/>
                  </a:lnTo>
                  <a:lnTo>
                    <a:pt x="6464840" y="602865"/>
                  </a:lnTo>
                  <a:lnTo>
                    <a:pt x="6543202" y="424132"/>
                  </a:lnTo>
                  <a:lnTo>
                    <a:pt x="6621563" y="259342"/>
                  </a:lnTo>
                  <a:lnTo>
                    <a:pt x="6699925" y="220453"/>
                  </a:lnTo>
                  <a:lnTo>
                    <a:pt x="6778287" y="0"/>
                  </a:lnTo>
                  <a:lnTo>
                    <a:pt x="6974191" y="21431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376561"/>
            </a:xfrm>
            <a:custGeom>
              <a:avLst/>
              <a:pathLst>
                <a:path w="6974191" h="2376561">
                  <a:moveTo>
                    <a:pt x="0" y="2313053"/>
                  </a:moveTo>
                  <a:lnTo>
                    <a:pt x="274265" y="2376561"/>
                  </a:lnTo>
                  <a:lnTo>
                    <a:pt x="352627" y="2239857"/>
                  </a:lnTo>
                  <a:lnTo>
                    <a:pt x="509351" y="1668278"/>
                  </a:lnTo>
                  <a:lnTo>
                    <a:pt x="548531" y="1357200"/>
                  </a:lnTo>
                  <a:lnTo>
                    <a:pt x="587712" y="1585914"/>
                  </a:lnTo>
                  <a:lnTo>
                    <a:pt x="666074" y="1379261"/>
                  </a:lnTo>
                  <a:lnTo>
                    <a:pt x="744436" y="870044"/>
                  </a:lnTo>
                  <a:lnTo>
                    <a:pt x="861978" y="727349"/>
                  </a:lnTo>
                  <a:lnTo>
                    <a:pt x="1057882" y="1917152"/>
                  </a:lnTo>
                  <a:lnTo>
                    <a:pt x="1606414" y="1853680"/>
                  </a:lnTo>
                  <a:lnTo>
                    <a:pt x="2233308" y="1938893"/>
                  </a:lnTo>
                  <a:lnTo>
                    <a:pt x="2781840" y="2300809"/>
                  </a:lnTo>
                  <a:lnTo>
                    <a:pt x="3056106" y="328675"/>
                  </a:lnTo>
                  <a:lnTo>
                    <a:pt x="3604638" y="2070812"/>
                  </a:lnTo>
                  <a:lnTo>
                    <a:pt x="3918085" y="1613768"/>
                  </a:lnTo>
                  <a:lnTo>
                    <a:pt x="4153170" y="631236"/>
                  </a:lnTo>
                  <a:lnTo>
                    <a:pt x="5798766" y="746360"/>
                  </a:lnTo>
                  <a:lnTo>
                    <a:pt x="6073032" y="22612"/>
                  </a:lnTo>
                  <a:lnTo>
                    <a:pt x="6347297" y="0"/>
                  </a:lnTo>
                  <a:lnTo>
                    <a:pt x="6464840" y="719766"/>
                  </a:lnTo>
                  <a:lnTo>
                    <a:pt x="6974191" y="25568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16975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6622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44585" y="31687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01308" y="31694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40489" y="31688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79670" y="31695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5803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3639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53936" y="317047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849840" y="31618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98372" y="317038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2526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73798" y="317040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48064" y="317007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396596" y="317031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21939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767926" y="31668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16457" y="316945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90723" y="31664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864989" y="316896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39255" y="31509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256798" y="30734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335160" y="28946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413521" y="27298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491883" y="26909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570245" y="24705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766149" y="26848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6300" y="30560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050566" y="31195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128928" y="29828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285651" y="24112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324832" y="21001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364013" y="23288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442374" y="21222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520736" y="16129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638279" y="14703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834183" y="26601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382715" y="25966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009608" y="26818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558140" y="30437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832406" y="10716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380938" y="28137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694385" y="23567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929470" y="13741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575066" y="14893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49332" y="7655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123598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241140" y="1462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750492" y="998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28625" y="30580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-254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002891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-247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081253" y="30570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237976" y="305911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277157" y="30572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316338" y="30578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394699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-237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473061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590604" y="305873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786508" y="305150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35040" y="305864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96193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10465" y="305866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84731" y="305838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33263" y="30586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56061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04593" y="305646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-127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253125" y="305771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527391" y="30547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831802" y="30572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106068" y="30392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23610" y="29617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301972" y="27829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380334" y="26181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458695" y="25792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537057" y="23588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732961" y="25731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28625" y="296938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002891" y="303289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081253" y="289618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237976" y="232593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277157" y="201347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-173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316338" y="224356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394699" y="203559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473061" y="15263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590604" y="13836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786508" y="25734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35040" y="25100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961933" y="259516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10465" y="29571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784731" y="9850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363408" y="27271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676855" y="22700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911940" y="12875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557536" y="140263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831802" y="67888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106068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223610" y="1377418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763106" y="912018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13072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2627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9303" y="24882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9303" y="18025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9303" y="111675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27620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20416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13213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09117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456624" y="603313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56624" y="542158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6624" y="48100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6624" y="419849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2624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29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196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6624" y="633891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6624" y="572736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56624" y="511581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56624" y="450426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56624" y="389271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2788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2460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2132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1803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06778" y="4287214"/>
              <a:ext cx="7003078" cy="2045701"/>
            </a:xfrm>
            <a:custGeom>
              <a:avLst/>
              <a:pathLst>
                <a:path w="7003078" h="2045701">
                  <a:moveTo>
                    <a:pt x="0" y="2035297"/>
                  </a:moveTo>
                  <a:lnTo>
                    <a:pt x="275401" y="2015778"/>
                  </a:lnTo>
                  <a:lnTo>
                    <a:pt x="354088" y="2009339"/>
                  </a:lnTo>
                  <a:lnTo>
                    <a:pt x="511460" y="1991175"/>
                  </a:lnTo>
                  <a:lnTo>
                    <a:pt x="550803" y="2021043"/>
                  </a:lnTo>
                  <a:lnTo>
                    <a:pt x="590147" y="2029375"/>
                  </a:lnTo>
                  <a:lnTo>
                    <a:pt x="668833" y="2027446"/>
                  </a:lnTo>
                  <a:lnTo>
                    <a:pt x="747519" y="2035034"/>
                  </a:lnTo>
                  <a:lnTo>
                    <a:pt x="865549" y="2045701"/>
                  </a:lnTo>
                  <a:lnTo>
                    <a:pt x="1062264" y="2007303"/>
                  </a:lnTo>
                  <a:lnTo>
                    <a:pt x="1613068" y="2018941"/>
                  </a:lnTo>
                  <a:lnTo>
                    <a:pt x="2242558" y="2017849"/>
                  </a:lnTo>
                  <a:lnTo>
                    <a:pt x="2793362" y="2045311"/>
                  </a:lnTo>
                  <a:lnTo>
                    <a:pt x="3068764" y="2040067"/>
                  </a:lnTo>
                  <a:lnTo>
                    <a:pt x="3619568" y="2043709"/>
                  </a:lnTo>
                  <a:lnTo>
                    <a:pt x="4445774" y="2016052"/>
                  </a:lnTo>
                  <a:lnTo>
                    <a:pt x="4996578" y="2033574"/>
                  </a:lnTo>
                  <a:lnTo>
                    <a:pt x="5547382" y="2003479"/>
                  </a:lnTo>
                  <a:lnTo>
                    <a:pt x="5822784" y="1971305"/>
                  </a:lnTo>
                  <a:lnTo>
                    <a:pt x="6098186" y="2031384"/>
                  </a:lnTo>
                  <a:lnTo>
                    <a:pt x="6373588" y="1982061"/>
                  </a:lnTo>
                  <a:lnTo>
                    <a:pt x="6491617" y="15095"/>
                  </a:lnTo>
                  <a:lnTo>
                    <a:pt x="6570303" y="1089138"/>
                  </a:lnTo>
                  <a:lnTo>
                    <a:pt x="6648990" y="1088202"/>
                  </a:lnTo>
                  <a:lnTo>
                    <a:pt x="6727676" y="236809"/>
                  </a:lnTo>
                  <a:lnTo>
                    <a:pt x="6806362" y="154810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06778" y="3930440"/>
              <a:ext cx="7003078" cy="2345084"/>
            </a:xfrm>
            <a:custGeom>
              <a:avLst/>
              <a:pathLst>
                <a:path w="7003078" h="2345084">
                  <a:moveTo>
                    <a:pt x="0" y="2345084"/>
                  </a:moveTo>
                  <a:lnTo>
                    <a:pt x="275401" y="2121117"/>
                  </a:lnTo>
                  <a:lnTo>
                    <a:pt x="354088" y="1848932"/>
                  </a:lnTo>
                  <a:lnTo>
                    <a:pt x="511460" y="1556733"/>
                  </a:lnTo>
                  <a:lnTo>
                    <a:pt x="550803" y="552022"/>
                  </a:lnTo>
                  <a:lnTo>
                    <a:pt x="590147" y="1044740"/>
                  </a:lnTo>
                  <a:lnTo>
                    <a:pt x="668833" y="1389131"/>
                  </a:lnTo>
                  <a:lnTo>
                    <a:pt x="747519" y="1655899"/>
                  </a:lnTo>
                  <a:lnTo>
                    <a:pt x="865549" y="298765"/>
                  </a:lnTo>
                  <a:lnTo>
                    <a:pt x="1062264" y="1680088"/>
                  </a:lnTo>
                  <a:lnTo>
                    <a:pt x="1613068" y="2017080"/>
                  </a:lnTo>
                  <a:lnTo>
                    <a:pt x="2242558" y="1916949"/>
                  </a:lnTo>
                  <a:lnTo>
                    <a:pt x="2793362" y="1690119"/>
                  </a:lnTo>
                  <a:lnTo>
                    <a:pt x="3068764" y="1734958"/>
                  </a:lnTo>
                  <a:lnTo>
                    <a:pt x="3619568" y="0"/>
                  </a:lnTo>
                  <a:lnTo>
                    <a:pt x="3934313" y="2206202"/>
                  </a:lnTo>
                  <a:lnTo>
                    <a:pt x="4170372" y="1604206"/>
                  </a:lnTo>
                  <a:lnTo>
                    <a:pt x="5822784" y="953480"/>
                  </a:lnTo>
                  <a:lnTo>
                    <a:pt x="6098186" y="1719471"/>
                  </a:lnTo>
                  <a:lnTo>
                    <a:pt x="6373588" y="1644482"/>
                  </a:lnTo>
                  <a:lnTo>
                    <a:pt x="6491617" y="1574219"/>
                  </a:lnTo>
                  <a:lnTo>
                    <a:pt x="7003078" y="185870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61626" y="627735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037028" y="62578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115715" y="62514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273087" y="62332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312430" y="62631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351773" y="62714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430460" y="62695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1509146" y="62770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62717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823891" y="624936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74695" y="62610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004185" y="62599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554989" y="628737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30391" y="628212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381195" y="628577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207401" y="625811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58205" y="62756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09009" y="62455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584411" y="62133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859813" y="62734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135214" y="62241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253244" y="42571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331930" y="53312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410616" y="53302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489303" y="44788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567989" y="43968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764705" y="42420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45969" y="62053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021371" y="59813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100057" y="57091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257430" y="54169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296773" y="44122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336116" y="49049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414802" y="52493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493488" y="55161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611518" y="41589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808234" y="55403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359037" y="58773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988528" y="57771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539332" y="55503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814734" y="55951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65537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680283" y="60664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916341" y="54644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68753" y="48137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844155" y="55796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7119557" y="55047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237586" y="54344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7749047" y="57189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698294" y="61656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-254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73696" y="614747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-247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052382" y="61397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209755" y="612287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249098" y="61514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288441" y="61596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-239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367127" y="615776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-237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445813" y="616535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-235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563843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-232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760559" y="613900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311362" y="614926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940853" y="61482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3491657" y="617563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3767058" y="61704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4317862" y="61740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144068" y="614775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5694872" y="616527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-127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245676" y="61338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521078" y="61016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826625" y="61617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102027" y="61124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220056" y="41454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298742" y="52195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377429" y="52185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456115" y="436713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534801" y="42851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731517" y="41303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698294" y="61186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973696" y="58947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1052382" y="562253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1209755" y="533165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1249098" y="432557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-173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1288441" y="481966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1367127" y="51627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1445813" y="54295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1563843" y="407236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-165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1760559" y="545369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311362" y="57906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940853" y="56904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-130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3491657" y="54637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3767058" y="55085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34800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662752" y="59798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4898811" y="53778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6551223" y="472702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6826625" y="549302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102027" y="54180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220056" y="534914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761662" y="563231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12788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2590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238632" y="62972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38632" y="5685617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38632" y="50741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38632" y="446257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38632" y="3852388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124781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318389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511997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708713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62" name="pl262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67" name="pl267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72" name="pt272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>
              <a:off x="8513857" y="4038841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8513857" y="4258242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77" name="pt27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51950" y="290114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1950" y="227215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950" y="164316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950" y="101417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82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885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78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692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1950" y="321564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1950" y="258665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1950" y="195766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1950" y="132867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1950" y="69968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34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837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740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97771" y="3067095"/>
              <a:ext cx="6568109" cy="148546"/>
            </a:xfrm>
            <a:custGeom>
              <a:avLst/>
              <a:pathLst>
                <a:path w="6568109" h="148546">
                  <a:moveTo>
                    <a:pt x="0" y="148312"/>
                  </a:moveTo>
                  <a:lnTo>
                    <a:pt x="696617" y="148113"/>
                  </a:lnTo>
                  <a:lnTo>
                    <a:pt x="796134" y="148247"/>
                  </a:lnTo>
                  <a:lnTo>
                    <a:pt x="945409" y="147197"/>
                  </a:lnTo>
                  <a:lnTo>
                    <a:pt x="1044926" y="148114"/>
                  </a:lnTo>
                  <a:lnTo>
                    <a:pt x="1144443" y="148538"/>
                  </a:lnTo>
                  <a:lnTo>
                    <a:pt x="1243960" y="148504"/>
                  </a:lnTo>
                  <a:lnTo>
                    <a:pt x="1343476" y="148546"/>
                  </a:lnTo>
                  <a:lnTo>
                    <a:pt x="1542510" y="148469"/>
                  </a:lnTo>
                  <a:lnTo>
                    <a:pt x="2189369" y="148454"/>
                  </a:lnTo>
                  <a:lnTo>
                    <a:pt x="2935745" y="146422"/>
                  </a:lnTo>
                  <a:lnTo>
                    <a:pt x="3682121" y="148337"/>
                  </a:lnTo>
                  <a:lnTo>
                    <a:pt x="4279222" y="148546"/>
                  </a:lnTo>
                  <a:lnTo>
                    <a:pt x="4975840" y="147973"/>
                  </a:lnTo>
                  <a:lnTo>
                    <a:pt x="5324149" y="147664"/>
                  </a:lnTo>
                  <a:lnTo>
                    <a:pt x="5622699" y="147323"/>
                  </a:lnTo>
                  <a:lnTo>
                    <a:pt x="5622699" y="148546"/>
                  </a:lnTo>
                  <a:lnTo>
                    <a:pt x="5771974" y="146948"/>
                  </a:lnTo>
                  <a:lnTo>
                    <a:pt x="5921250" y="89087"/>
                  </a:lnTo>
                  <a:lnTo>
                    <a:pt x="6020766" y="121093"/>
                  </a:lnTo>
                  <a:lnTo>
                    <a:pt x="6120283" y="33210"/>
                  </a:lnTo>
                  <a:lnTo>
                    <a:pt x="6219800" y="0"/>
                  </a:lnTo>
                  <a:lnTo>
                    <a:pt x="6568109" y="1471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97771" y="813167"/>
              <a:ext cx="6916418" cy="2394496"/>
            </a:xfrm>
            <a:custGeom>
              <a:avLst/>
              <a:pathLst>
                <a:path w="6916418" h="2394496">
                  <a:moveTo>
                    <a:pt x="0" y="2236198"/>
                  </a:moveTo>
                  <a:lnTo>
                    <a:pt x="497584" y="2195235"/>
                  </a:lnTo>
                  <a:lnTo>
                    <a:pt x="796134" y="2184312"/>
                  </a:lnTo>
                  <a:lnTo>
                    <a:pt x="945409" y="1763406"/>
                  </a:lnTo>
                  <a:lnTo>
                    <a:pt x="1044926" y="2378455"/>
                  </a:lnTo>
                  <a:lnTo>
                    <a:pt x="1144443" y="2373673"/>
                  </a:lnTo>
                  <a:lnTo>
                    <a:pt x="1243960" y="2279190"/>
                  </a:lnTo>
                  <a:lnTo>
                    <a:pt x="1343476" y="2175153"/>
                  </a:lnTo>
                  <a:lnTo>
                    <a:pt x="1442993" y="2113560"/>
                  </a:lnTo>
                  <a:lnTo>
                    <a:pt x="1442993" y="2295566"/>
                  </a:lnTo>
                  <a:lnTo>
                    <a:pt x="4975840" y="0"/>
                  </a:lnTo>
                  <a:lnTo>
                    <a:pt x="5324149" y="1052505"/>
                  </a:lnTo>
                  <a:lnTo>
                    <a:pt x="5523182" y="2394496"/>
                  </a:lnTo>
                  <a:lnTo>
                    <a:pt x="5622699" y="2385524"/>
                  </a:lnTo>
                  <a:lnTo>
                    <a:pt x="6916418" y="218528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52620" y="317025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49237" y="317005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648754" y="317019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98029" y="31691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97546" y="31700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97063" y="317048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96580" y="317044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19609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95130" y="317041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41989" y="317039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88365" y="316836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534741" y="317028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13184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28460" y="31699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76769" y="31696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475319" y="31692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7531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624594" y="31688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773870" y="31110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873386" y="31430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972903" y="30551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072420" y="30219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420729" y="31691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6962" y="29791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334546" y="29381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633097" y="29272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782372" y="25063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881889" y="31214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981405" y="31166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080922" y="30221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180439" y="29181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279956" y="28565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279956" y="30385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812802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161111" y="17954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360145" y="3137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459662" y="31284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753380" y="2928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89287" y="30585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485905" y="305831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585421" y="30585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734697" y="30574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834213" y="30583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33730" y="30587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033247" y="30587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132764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31798" y="30587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78657" y="305865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-163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725033" y="30566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471409" y="305854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068510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65127" y="305823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113436" y="30579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442131" y="30575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2131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591407" y="30572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40682" y="29993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840199" y="30313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939716" y="29434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039232" y="29102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387541" y="3058754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89287" y="289252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317016" y="28515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615566" y="284058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764842" y="24197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864358" y="30347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63875" y="30300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063392" y="29355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162909" y="28314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262426" y="27698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262426" y="29518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825417" y="65632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173726" y="1710158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17934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707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427165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02854" y="254490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02854" y="19159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02854" y="1286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698" y="6579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76234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2160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71193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67119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703797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456624" y="590946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6624" y="503016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624" y="415085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060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7212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7365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7518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56624" y="634911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6624" y="546981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56624" y="459050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7136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7289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74420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7594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06778" y="4770034"/>
              <a:ext cx="6650405" cy="1562880"/>
            </a:xfrm>
            <a:custGeom>
              <a:avLst/>
              <a:pathLst>
                <a:path w="6650405" h="1562880">
                  <a:moveTo>
                    <a:pt x="0" y="1196091"/>
                  </a:moveTo>
                  <a:lnTo>
                    <a:pt x="705346" y="1542177"/>
                  </a:lnTo>
                  <a:lnTo>
                    <a:pt x="806109" y="1463441"/>
                  </a:lnTo>
                  <a:lnTo>
                    <a:pt x="957255" y="983904"/>
                  </a:lnTo>
                  <a:lnTo>
                    <a:pt x="1058019" y="1404887"/>
                  </a:lnTo>
                  <a:lnTo>
                    <a:pt x="1158782" y="969640"/>
                  </a:lnTo>
                  <a:lnTo>
                    <a:pt x="1259546" y="1544581"/>
                  </a:lnTo>
                  <a:lnTo>
                    <a:pt x="1360310" y="1544720"/>
                  </a:lnTo>
                  <a:lnTo>
                    <a:pt x="1561837" y="1561103"/>
                  </a:lnTo>
                  <a:lnTo>
                    <a:pt x="2216801" y="1395662"/>
                  </a:lnTo>
                  <a:lnTo>
                    <a:pt x="2972529" y="1531262"/>
                  </a:lnTo>
                  <a:lnTo>
                    <a:pt x="3728257" y="1562880"/>
                  </a:lnTo>
                  <a:lnTo>
                    <a:pt x="4332839" y="1560017"/>
                  </a:lnTo>
                  <a:lnTo>
                    <a:pt x="5038185" y="1501743"/>
                  </a:lnTo>
                  <a:lnTo>
                    <a:pt x="5390858" y="1509356"/>
                  </a:lnTo>
                  <a:lnTo>
                    <a:pt x="5693150" y="1460679"/>
                  </a:lnTo>
                  <a:lnTo>
                    <a:pt x="5693150" y="1467196"/>
                  </a:lnTo>
                  <a:lnTo>
                    <a:pt x="5844295" y="1474162"/>
                  </a:lnTo>
                  <a:lnTo>
                    <a:pt x="5995441" y="1264450"/>
                  </a:lnTo>
                  <a:lnTo>
                    <a:pt x="6096204" y="1109614"/>
                  </a:lnTo>
                  <a:lnTo>
                    <a:pt x="6196968" y="616622"/>
                  </a:lnTo>
                  <a:lnTo>
                    <a:pt x="6297732" y="0"/>
                  </a:lnTo>
                  <a:lnTo>
                    <a:pt x="6650405" y="58259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06778" y="3930440"/>
              <a:ext cx="7003078" cy="2295504"/>
            </a:xfrm>
            <a:custGeom>
              <a:avLst/>
              <a:pathLst>
                <a:path w="7003078" h="2295504">
                  <a:moveTo>
                    <a:pt x="0" y="2106769"/>
                  </a:moveTo>
                  <a:lnTo>
                    <a:pt x="503818" y="2295504"/>
                  </a:lnTo>
                  <a:lnTo>
                    <a:pt x="806109" y="2266016"/>
                  </a:lnTo>
                  <a:lnTo>
                    <a:pt x="957255" y="2095884"/>
                  </a:lnTo>
                  <a:lnTo>
                    <a:pt x="1058019" y="2118900"/>
                  </a:lnTo>
                  <a:lnTo>
                    <a:pt x="1158782" y="1805490"/>
                  </a:lnTo>
                  <a:lnTo>
                    <a:pt x="1259546" y="0"/>
                  </a:lnTo>
                  <a:lnTo>
                    <a:pt x="1360310" y="1165710"/>
                  </a:lnTo>
                  <a:lnTo>
                    <a:pt x="1461073" y="989610"/>
                  </a:lnTo>
                  <a:lnTo>
                    <a:pt x="1461073" y="914518"/>
                  </a:lnTo>
                  <a:lnTo>
                    <a:pt x="5038185" y="1643380"/>
                  </a:lnTo>
                  <a:lnTo>
                    <a:pt x="5390858" y="711487"/>
                  </a:lnTo>
                  <a:lnTo>
                    <a:pt x="5592386" y="2223010"/>
                  </a:lnTo>
                  <a:lnTo>
                    <a:pt x="5693150" y="2216485"/>
                  </a:lnTo>
                  <a:lnTo>
                    <a:pt x="7003078" y="189836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61626" y="59209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466972" y="62670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567736" y="61883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718882" y="57087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819645" y="61297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20409" y="56945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21173" y="62694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121937" y="62696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323464" y="62859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78428" y="61205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734156" y="62561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489884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94466" y="62849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99812" y="62266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52485" y="62342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54776" y="61855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54776" y="61920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605922" y="61990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757067" y="59893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857831" y="58344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958595" y="53415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059359" y="47248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412032" y="53074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745969" y="59669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249787" y="61557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552079" y="6126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1703224" y="5956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803988" y="59791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1904752" y="56657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00551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106279" y="50259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207043" y="48498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207043" y="47747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784155" y="55036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36828" y="45717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338355" y="60832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439119" y="60767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7749047" y="57585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698294" y="58092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-207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403640" y="61553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504404" y="607663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-191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655549" y="55971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-188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756313" y="60180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-186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857077" y="55828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1957840" y="61577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058604" y="61579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260131" y="617430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915096" y="600880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-163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3670823" y="614445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-148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4426551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031134" y="617453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736480" y="61149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6089153" y="612255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421589" y="60738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421589" y="60803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6572734" y="60873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723880" y="58776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6824644" y="57228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925407" y="52298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026171" y="46131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378844" y="5197119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98294" y="58803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232257" y="60691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534548" y="603956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685694" y="58694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786458" y="58925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87221" y="55790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987985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088749" y="49393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189513" y="47632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189513" y="46881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796769" y="541698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6149442" y="4486412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17136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4495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238632" y="630742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38632" y="54281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38632" y="45488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68257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366677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568204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66624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11" name="pl211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16" name="pl216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21" name="pt221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8513857" y="4257260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26" name="pt226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8508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52369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206230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60091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11395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391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432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473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513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321578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7543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229300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83161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13702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400" y="90882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411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452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493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79230" y="2975596"/>
              <a:ext cx="5932071" cy="240046"/>
            </a:xfrm>
            <a:custGeom>
              <a:avLst/>
              <a:pathLst>
                <a:path w="5932071" h="240046">
                  <a:moveTo>
                    <a:pt x="0" y="239854"/>
                  </a:moveTo>
                  <a:lnTo>
                    <a:pt x="1122283" y="239645"/>
                  </a:lnTo>
                  <a:lnTo>
                    <a:pt x="2244567" y="239544"/>
                  </a:lnTo>
                  <a:lnTo>
                    <a:pt x="3527177" y="239991"/>
                  </a:lnTo>
                  <a:lnTo>
                    <a:pt x="4088319" y="240046"/>
                  </a:lnTo>
                  <a:lnTo>
                    <a:pt x="4809787" y="235676"/>
                  </a:lnTo>
                  <a:lnTo>
                    <a:pt x="4889950" y="228205"/>
                  </a:lnTo>
                  <a:lnTo>
                    <a:pt x="4970113" y="217998"/>
                  </a:lnTo>
                  <a:lnTo>
                    <a:pt x="5130439" y="212288"/>
                  </a:lnTo>
                  <a:lnTo>
                    <a:pt x="5290766" y="103358"/>
                  </a:lnTo>
                  <a:lnTo>
                    <a:pt x="5531255" y="177619"/>
                  </a:lnTo>
                  <a:lnTo>
                    <a:pt x="5691581" y="0"/>
                  </a:lnTo>
                  <a:lnTo>
                    <a:pt x="5932071" y="1693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79230" y="813167"/>
              <a:ext cx="5932071" cy="2321754"/>
            </a:xfrm>
            <a:custGeom>
              <a:avLst/>
              <a:pathLst>
                <a:path w="5932071" h="2321754">
                  <a:moveTo>
                    <a:pt x="0" y="2180960"/>
                  </a:moveTo>
                  <a:lnTo>
                    <a:pt x="160326" y="2288638"/>
                  </a:lnTo>
                  <a:lnTo>
                    <a:pt x="320652" y="2321754"/>
                  </a:lnTo>
                  <a:lnTo>
                    <a:pt x="480978" y="1980478"/>
                  </a:lnTo>
                  <a:lnTo>
                    <a:pt x="561141" y="2035928"/>
                  </a:lnTo>
                  <a:lnTo>
                    <a:pt x="1122283" y="2032688"/>
                  </a:lnTo>
                  <a:lnTo>
                    <a:pt x="1683425" y="1361252"/>
                  </a:lnTo>
                  <a:lnTo>
                    <a:pt x="3527177" y="0"/>
                  </a:lnTo>
                  <a:lnTo>
                    <a:pt x="4088319" y="62473"/>
                  </a:lnTo>
                  <a:lnTo>
                    <a:pt x="4569297" y="746208"/>
                  </a:lnTo>
                  <a:lnTo>
                    <a:pt x="4889950" y="500492"/>
                  </a:lnTo>
                  <a:lnTo>
                    <a:pt x="5932071" y="60761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34078" y="317029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56362" y="31700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78645" y="31699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61255" y="317043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2239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643865" y="31661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724028" y="31586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804192" y="31484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964518" y="31427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24844" y="30338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65333" y="3108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525660" y="29304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66149" y="29473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818421" y="29239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978747" y="3031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139073" y="30647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299399" y="27234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79562" y="27788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940704" y="27756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501846" y="21042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345598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06740" y="8054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387718" y="14891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708371" y="12434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750492" y="13505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770745" y="30585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893029" y="30583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15313" y="30583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97923" y="30587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859065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610678" y="305438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690841" y="30469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771004" y="30367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31330" y="30310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91656" y="29221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32146" y="29963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492472" y="28187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2961" y="28356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770745" y="283729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31072" y="29449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21543" y="29780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281869" y="26368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62032" y="26922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923174" y="268901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484316" y="20175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28068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889210" y="7188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370188" y="1402855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690841" y="115814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2961" y="12639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8371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6088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63614" y="31740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9303" y="27127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9303" y="225131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9303" y="178986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9303" y="13285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9303" y="8671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0603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790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78311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787188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456624" y="602171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56624" y="538723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56624" y="475274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56624" y="411826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8129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8253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8377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8501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56624" y="633895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56624" y="570447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56624" y="506998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6624" y="443550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8191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8315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8439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853215" y="4919511"/>
              <a:ext cx="5956641" cy="1413403"/>
            </a:xfrm>
            <a:custGeom>
              <a:avLst/>
              <a:pathLst>
                <a:path w="5956641" h="1413403">
                  <a:moveTo>
                    <a:pt x="0" y="1394192"/>
                  </a:moveTo>
                  <a:lnTo>
                    <a:pt x="1126932" y="1411479"/>
                  </a:lnTo>
                  <a:lnTo>
                    <a:pt x="2253864" y="1405582"/>
                  </a:lnTo>
                  <a:lnTo>
                    <a:pt x="3541786" y="1413403"/>
                  </a:lnTo>
                  <a:lnTo>
                    <a:pt x="4105252" y="1392156"/>
                  </a:lnTo>
                  <a:lnTo>
                    <a:pt x="4829709" y="1383376"/>
                  </a:lnTo>
                  <a:lnTo>
                    <a:pt x="4910204" y="1309732"/>
                  </a:lnTo>
                  <a:lnTo>
                    <a:pt x="4990699" y="1357527"/>
                  </a:lnTo>
                  <a:lnTo>
                    <a:pt x="5151689" y="1312662"/>
                  </a:lnTo>
                  <a:lnTo>
                    <a:pt x="5312680" y="1126848"/>
                  </a:lnTo>
                  <a:lnTo>
                    <a:pt x="5554165" y="345671"/>
                  </a:lnTo>
                  <a:lnTo>
                    <a:pt x="5715155" y="312859"/>
                  </a:lnTo>
                  <a:lnTo>
                    <a:pt x="59566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853215" y="3930440"/>
              <a:ext cx="5956641" cy="2320436"/>
            </a:xfrm>
            <a:custGeom>
              <a:avLst/>
              <a:pathLst>
                <a:path w="5956641" h="2320436">
                  <a:moveTo>
                    <a:pt x="0" y="2199714"/>
                  </a:moveTo>
                  <a:lnTo>
                    <a:pt x="160990" y="2171974"/>
                  </a:lnTo>
                  <a:lnTo>
                    <a:pt x="321980" y="2270082"/>
                  </a:lnTo>
                  <a:lnTo>
                    <a:pt x="482970" y="2320436"/>
                  </a:lnTo>
                  <a:lnTo>
                    <a:pt x="563466" y="2313035"/>
                  </a:lnTo>
                  <a:lnTo>
                    <a:pt x="1126932" y="1928523"/>
                  </a:lnTo>
                  <a:lnTo>
                    <a:pt x="1690398" y="0"/>
                  </a:lnTo>
                  <a:lnTo>
                    <a:pt x="3541786" y="270589"/>
                  </a:lnTo>
                  <a:lnTo>
                    <a:pt x="4105252" y="451002"/>
                  </a:lnTo>
                  <a:lnTo>
                    <a:pt x="4588223" y="1397008"/>
                  </a:lnTo>
                  <a:lnTo>
                    <a:pt x="4910204" y="1341455"/>
                  </a:lnTo>
                  <a:lnTo>
                    <a:pt x="5956641" y="192237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808063" y="62685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34995" y="628583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61928" y="62799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4985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13316" y="62665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637773" y="62577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718268" y="61840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798763" y="62318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959753" y="61870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120743" y="60012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362229" y="52200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523219" y="51872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764705" y="48743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792406" y="60599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953396" y="60321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114386" y="6130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275377" y="61806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355872" y="61732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919338" y="5788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482804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334193" y="41308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897659" y="43112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380630" y="52572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702610" y="52016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749047" y="57826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1744731" y="615681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871663" y="617410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998595" y="61682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28651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849984" y="61548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6604585" y="614599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6685080" y="60724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6765575" y="61202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926565" y="60753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087556" y="588952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329041" y="51083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90032" y="50755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731517" y="47626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744731" y="59733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905721" y="59455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096856" y="60436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257847" y="609403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338342" y="60866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901808" y="57021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465274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316662" y="40441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880128" y="42246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363099" y="5170927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6685080" y="5116380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731517" y="56959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6024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238632" y="62972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38632" y="566278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38632" y="50282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38632" y="43938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7570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75700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7693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781759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81" name="pt181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8513857" y="4038841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513857" y="4257260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VGF001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6" name="pt186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2024-08-30T14:36:59Z</dcterms:modified>
  <cp:category/>
</cp:coreProperties>
</file>