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679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43907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9102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38136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85250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6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58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04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323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7034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17464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64579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11693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63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25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844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813167"/>
              <a:ext cx="6974191" cy="2399430"/>
            </a:xfrm>
            <a:custGeom>
              <a:avLst/>
              <a:pathLst>
                <a:path w="6974191" h="2399430">
                  <a:moveTo>
                    <a:pt x="0" y="2380293"/>
                  </a:moveTo>
                  <a:lnTo>
                    <a:pt x="274265" y="2011473"/>
                  </a:lnTo>
                  <a:lnTo>
                    <a:pt x="352627" y="2214783"/>
                  </a:lnTo>
                  <a:lnTo>
                    <a:pt x="509351" y="2375884"/>
                  </a:lnTo>
                  <a:lnTo>
                    <a:pt x="548531" y="2326502"/>
                  </a:lnTo>
                  <a:lnTo>
                    <a:pt x="587712" y="2276922"/>
                  </a:lnTo>
                  <a:lnTo>
                    <a:pt x="666074" y="2205895"/>
                  </a:lnTo>
                  <a:lnTo>
                    <a:pt x="744436" y="2056736"/>
                  </a:lnTo>
                  <a:lnTo>
                    <a:pt x="861978" y="2395223"/>
                  </a:lnTo>
                  <a:lnTo>
                    <a:pt x="1057882" y="1855317"/>
                  </a:lnTo>
                  <a:lnTo>
                    <a:pt x="1606414" y="2223421"/>
                  </a:lnTo>
                  <a:lnTo>
                    <a:pt x="2233308" y="2234347"/>
                  </a:lnTo>
                  <a:lnTo>
                    <a:pt x="2781840" y="2399430"/>
                  </a:lnTo>
                  <a:lnTo>
                    <a:pt x="3056106" y="2387063"/>
                  </a:lnTo>
                  <a:lnTo>
                    <a:pt x="3604638" y="2250552"/>
                  </a:lnTo>
                  <a:lnTo>
                    <a:pt x="4427436" y="1636167"/>
                  </a:lnTo>
                  <a:lnTo>
                    <a:pt x="4975968" y="2196768"/>
                  </a:lnTo>
                  <a:lnTo>
                    <a:pt x="5524500" y="2111957"/>
                  </a:lnTo>
                  <a:lnTo>
                    <a:pt x="5798766" y="1455910"/>
                  </a:lnTo>
                  <a:lnTo>
                    <a:pt x="6073032" y="2231802"/>
                  </a:lnTo>
                  <a:lnTo>
                    <a:pt x="6347297" y="2115694"/>
                  </a:lnTo>
                  <a:lnTo>
                    <a:pt x="6464840" y="0"/>
                  </a:lnTo>
                  <a:lnTo>
                    <a:pt x="6543202" y="2222959"/>
                  </a:lnTo>
                  <a:lnTo>
                    <a:pt x="6621563" y="2072880"/>
                  </a:lnTo>
                  <a:lnTo>
                    <a:pt x="6699925" y="2166089"/>
                  </a:lnTo>
                  <a:lnTo>
                    <a:pt x="6778287" y="2278800"/>
                  </a:lnTo>
                  <a:lnTo>
                    <a:pt x="6974191" y="217012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2668603"/>
              <a:ext cx="6974191" cy="547039"/>
            </a:xfrm>
            <a:custGeom>
              <a:avLst/>
              <a:pathLst>
                <a:path w="6974191" h="547039">
                  <a:moveTo>
                    <a:pt x="0" y="536496"/>
                  </a:moveTo>
                  <a:lnTo>
                    <a:pt x="274265" y="498187"/>
                  </a:lnTo>
                  <a:lnTo>
                    <a:pt x="352627" y="460143"/>
                  </a:lnTo>
                  <a:lnTo>
                    <a:pt x="509351" y="439112"/>
                  </a:lnTo>
                  <a:lnTo>
                    <a:pt x="548531" y="410363"/>
                  </a:lnTo>
                  <a:lnTo>
                    <a:pt x="587712" y="461428"/>
                  </a:lnTo>
                  <a:lnTo>
                    <a:pt x="666074" y="447108"/>
                  </a:lnTo>
                  <a:lnTo>
                    <a:pt x="744436" y="513544"/>
                  </a:lnTo>
                  <a:lnTo>
                    <a:pt x="861978" y="516082"/>
                  </a:lnTo>
                  <a:lnTo>
                    <a:pt x="1057882" y="542971"/>
                  </a:lnTo>
                  <a:lnTo>
                    <a:pt x="1606414" y="547039"/>
                  </a:lnTo>
                  <a:lnTo>
                    <a:pt x="2233308" y="437981"/>
                  </a:lnTo>
                  <a:lnTo>
                    <a:pt x="2781840" y="464991"/>
                  </a:lnTo>
                  <a:lnTo>
                    <a:pt x="3056106" y="539883"/>
                  </a:lnTo>
                  <a:lnTo>
                    <a:pt x="3604638" y="109805"/>
                  </a:lnTo>
                  <a:lnTo>
                    <a:pt x="3918085" y="502161"/>
                  </a:lnTo>
                  <a:lnTo>
                    <a:pt x="4153170" y="532524"/>
                  </a:lnTo>
                  <a:lnTo>
                    <a:pt x="5798766" y="352729"/>
                  </a:lnTo>
                  <a:lnTo>
                    <a:pt x="6073032" y="447970"/>
                  </a:lnTo>
                  <a:lnTo>
                    <a:pt x="6347297" y="457564"/>
                  </a:lnTo>
                  <a:lnTo>
                    <a:pt x="6464840" y="0"/>
                  </a:lnTo>
                  <a:lnTo>
                    <a:pt x="6974191" y="45592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1957" y="31483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66223" y="27794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44585" y="29827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01308" y="3143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0489" y="30945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79670" y="30449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58032" y="29739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36394" y="2824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936" y="31632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9840" y="26233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98372" y="2991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25266" y="3002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573798" y="31674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48064" y="31550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96596" y="30185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9394" y="24041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67926" y="29647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16457" y="28799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90723" y="2223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64989" y="29998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39255" y="28837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5679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335160" y="2990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13521" y="28408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491883" y="29341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570245" y="3046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766149" y="29381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76300" y="31348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50566" y="30965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128928" y="30585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85651" y="3037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24832" y="30087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364013" y="30598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442374" y="3045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20736" y="31119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638279" y="31144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834183" y="3141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38271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09608" y="3036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558140" y="30633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832406" y="3138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80938" y="27081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694385" y="31005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929470" y="31309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75066" y="2951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49332" y="30463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23598" y="3055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41140" y="25983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750492" y="30543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28625" y="30366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02891" y="26691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081253" y="28711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37976" y="303353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77157" y="29828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316338" y="29331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394699" y="28621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473061" y="27130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90604" y="305149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86508" y="251296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35040" y="28796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61933" y="28906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10465" y="30557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84731" y="30433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33263" y="29068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56061" y="229381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704593" y="285442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53125" y="276823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527391" y="21122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31802" y="28881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06068" y="27720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23610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01972" y="28792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380334" y="27292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458695" y="28223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537057" y="29351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732961" y="28264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8625" y="30482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002891" y="30099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81253" y="29719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237976" y="295220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277157" y="29220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316338" y="29745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394699" y="29588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473061" y="30253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590604" y="30278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86508" y="30547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3504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961933" y="29496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10465" y="29767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84731" y="30516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363408" y="26215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676855" y="30139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11940" y="30442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557536" y="286444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31802" y="29596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106068" y="29693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23610" y="251308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763106" y="296768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2627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363614" y="31906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01458" y="26618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9303" y="21329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9303" y="16040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9303" y="10752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27620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20416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3213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09117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424849" y="59662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849" y="52168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849" y="44673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2381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134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1886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849" y="63409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849" y="55915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849" y="48420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4849" y="40926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250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2257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2010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1763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76447" y="3930440"/>
              <a:ext cx="7031965" cy="2382747"/>
            </a:xfrm>
            <a:custGeom>
              <a:avLst/>
              <a:pathLst>
                <a:path w="7031965" h="2382747">
                  <a:moveTo>
                    <a:pt x="0" y="2369347"/>
                  </a:moveTo>
                  <a:lnTo>
                    <a:pt x="276537" y="2247508"/>
                  </a:lnTo>
                  <a:lnTo>
                    <a:pt x="355548" y="2252704"/>
                  </a:lnTo>
                  <a:lnTo>
                    <a:pt x="513570" y="2374573"/>
                  </a:lnTo>
                  <a:lnTo>
                    <a:pt x="553075" y="2360706"/>
                  </a:lnTo>
                  <a:lnTo>
                    <a:pt x="592581" y="2330990"/>
                  </a:lnTo>
                  <a:lnTo>
                    <a:pt x="671592" y="2242950"/>
                  </a:lnTo>
                  <a:lnTo>
                    <a:pt x="750603" y="2168458"/>
                  </a:lnTo>
                  <a:lnTo>
                    <a:pt x="869119" y="2367668"/>
                  </a:lnTo>
                  <a:lnTo>
                    <a:pt x="1066646" y="1990662"/>
                  </a:lnTo>
                  <a:lnTo>
                    <a:pt x="1619722" y="2270139"/>
                  </a:lnTo>
                  <a:lnTo>
                    <a:pt x="2251809" y="2208743"/>
                  </a:lnTo>
                  <a:lnTo>
                    <a:pt x="2804884" y="2382747"/>
                  </a:lnTo>
                  <a:lnTo>
                    <a:pt x="3081422" y="2375200"/>
                  </a:lnTo>
                  <a:lnTo>
                    <a:pt x="3634498" y="2275571"/>
                  </a:lnTo>
                  <a:lnTo>
                    <a:pt x="4464112" y="2054432"/>
                  </a:lnTo>
                  <a:lnTo>
                    <a:pt x="5017188" y="2258964"/>
                  </a:lnTo>
                  <a:lnTo>
                    <a:pt x="5570264" y="2119470"/>
                  </a:lnTo>
                  <a:lnTo>
                    <a:pt x="5846802" y="1574541"/>
                  </a:lnTo>
                  <a:lnTo>
                    <a:pt x="6123340" y="2245876"/>
                  </a:lnTo>
                  <a:lnTo>
                    <a:pt x="6399878" y="2158103"/>
                  </a:lnTo>
                  <a:lnTo>
                    <a:pt x="6518394" y="0"/>
                  </a:lnTo>
                  <a:lnTo>
                    <a:pt x="6597405" y="2207254"/>
                  </a:lnTo>
                  <a:lnTo>
                    <a:pt x="6676416" y="2133988"/>
                  </a:lnTo>
                  <a:lnTo>
                    <a:pt x="6755427" y="2206437"/>
                  </a:lnTo>
                  <a:lnTo>
                    <a:pt x="6834437" y="2290698"/>
                  </a:lnTo>
                  <a:lnTo>
                    <a:pt x="7031965" y="22240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76447" y="5518900"/>
              <a:ext cx="7031965" cy="814014"/>
            </a:xfrm>
            <a:custGeom>
              <a:avLst/>
              <a:pathLst>
                <a:path w="7031965" h="814014">
                  <a:moveTo>
                    <a:pt x="0" y="797118"/>
                  </a:moveTo>
                  <a:lnTo>
                    <a:pt x="276537" y="783052"/>
                  </a:lnTo>
                  <a:lnTo>
                    <a:pt x="355548" y="741803"/>
                  </a:lnTo>
                  <a:lnTo>
                    <a:pt x="513570" y="726623"/>
                  </a:lnTo>
                  <a:lnTo>
                    <a:pt x="553075" y="655353"/>
                  </a:lnTo>
                  <a:lnTo>
                    <a:pt x="592581" y="772829"/>
                  </a:lnTo>
                  <a:lnTo>
                    <a:pt x="671592" y="716392"/>
                  </a:lnTo>
                  <a:lnTo>
                    <a:pt x="750603" y="778192"/>
                  </a:lnTo>
                  <a:lnTo>
                    <a:pt x="869119" y="784435"/>
                  </a:lnTo>
                  <a:lnTo>
                    <a:pt x="1066646" y="814014"/>
                  </a:lnTo>
                  <a:lnTo>
                    <a:pt x="1619722" y="806185"/>
                  </a:lnTo>
                  <a:lnTo>
                    <a:pt x="2251809" y="707911"/>
                  </a:lnTo>
                  <a:lnTo>
                    <a:pt x="2804884" y="683503"/>
                  </a:lnTo>
                  <a:lnTo>
                    <a:pt x="3081422" y="794224"/>
                  </a:lnTo>
                  <a:lnTo>
                    <a:pt x="3634498" y="30913"/>
                  </a:lnTo>
                  <a:lnTo>
                    <a:pt x="3950542" y="728517"/>
                  </a:lnTo>
                  <a:lnTo>
                    <a:pt x="4187574" y="798699"/>
                  </a:lnTo>
                  <a:lnTo>
                    <a:pt x="5846802" y="574611"/>
                  </a:lnTo>
                  <a:lnTo>
                    <a:pt x="6123340" y="639179"/>
                  </a:lnTo>
                  <a:lnTo>
                    <a:pt x="6399878" y="640168"/>
                  </a:lnTo>
                  <a:lnTo>
                    <a:pt x="6518394" y="0"/>
                  </a:lnTo>
                  <a:lnTo>
                    <a:pt x="7031965" y="67936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31295" y="62546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007833" y="6132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086844" y="6137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244866" y="62598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284371" y="6245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323877" y="62162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402887" y="61282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481898" y="60537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00415" y="62529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797942" y="5875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51018" y="61554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983104" y="6094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536180" y="62680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12718" y="62604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65794" y="6160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95408" y="59397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48484" y="6144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01560" y="60047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78098" y="54598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854636" y="6131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31174" y="60433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24969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328701" y="60925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407712" y="6019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486722" y="6091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565733" y="61759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63260" y="61092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715638" y="62458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992176" y="62317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071187" y="6190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29208" y="6175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8714" y="6104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308219" y="62215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387230" y="6165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466241" y="6226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584757" y="62331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78228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335360" y="62548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967447" y="61565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520523" y="6132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797061" y="6242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50137" y="54795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666180" y="61772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03212" y="6247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562440" y="6023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838978" y="60878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115516" y="60888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234032" y="54486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747603" y="61280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667963" y="61429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44501" y="602243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23512" y="60263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181533" y="614949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221039" y="61343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260544" y="61045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339555" y="60165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418566" y="59420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537082" y="61412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734609" y="576558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287685" y="604368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919772" y="59823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472848" y="615629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749386" y="61488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302462" y="60491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5132075" y="582935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685151" y="603389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238227" y="58930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514765" y="53481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821448" y="60194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097986" y="59317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16502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295513" y="59808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374524" y="59075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453535" y="597998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32546" y="60643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730073" y="59976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667963" y="61591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44501" y="61451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023512" y="61038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181533" y="60900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221039" y="60173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260544" y="613621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339555" y="60784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1418566" y="61402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537082" y="614649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73460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287685" y="61682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19772" y="60699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3472848" y="60455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3749386" y="61562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332606" y="53929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4648650" y="60905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4885682" y="61607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6544910" y="593662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6821448" y="600118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097986" y="60022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16502" y="536338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760218" y="6041426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49" name="pl249"/>
            <p:cNvSpPr/>
            <p:nvPr/>
          </p:nvSpPr>
          <p:spPr>
            <a:xfrm>
              <a:off x="1250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2553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300063" y="629926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37908" y="55498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37908" y="48004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7908" y="40509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21943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16362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510782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0830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62" name="pl26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67" name="pl26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72" name="pt27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77" name="pt27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29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686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642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598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52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8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224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460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3251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208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164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120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87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06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342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78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6677837" cy="2402474"/>
            </a:xfrm>
            <a:custGeom>
              <a:avLst/>
              <a:pathLst>
                <a:path w="6677837" h="2402474">
                  <a:moveTo>
                    <a:pt x="0" y="2103852"/>
                  </a:moveTo>
                  <a:lnTo>
                    <a:pt x="708255" y="2276140"/>
                  </a:lnTo>
                  <a:lnTo>
                    <a:pt x="809434" y="1735329"/>
                  </a:lnTo>
                  <a:lnTo>
                    <a:pt x="961203" y="1596388"/>
                  </a:lnTo>
                  <a:lnTo>
                    <a:pt x="1062383" y="1695283"/>
                  </a:lnTo>
                  <a:lnTo>
                    <a:pt x="1163562" y="0"/>
                  </a:lnTo>
                  <a:lnTo>
                    <a:pt x="1264741" y="2162517"/>
                  </a:lnTo>
                  <a:lnTo>
                    <a:pt x="1365921" y="2247954"/>
                  </a:lnTo>
                  <a:lnTo>
                    <a:pt x="1568279" y="2190722"/>
                  </a:lnTo>
                  <a:lnTo>
                    <a:pt x="2225945" y="2292518"/>
                  </a:lnTo>
                  <a:lnTo>
                    <a:pt x="2984790" y="2396403"/>
                  </a:lnTo>
                  <a:lnTo>
                    <a:pt x="3743636" y="2383660"/>
                  </a:lnTo>
                  <a:lnTo>
                    <a:pt x="4350712" y="2402474"/>
                  </a:lnTo>
                  <a:lnTo>
                    <a:pt x="5058967" y="2090334"/>
                  </a:lnTo>
                  <a:lnTo>
                    <a:pt x="5413095" y="2059502"/>
                  </a:lnTo>
                  <a:lnTo>
                    <a:pt x="5716633" y="1401096"/>
                  </a:lnTo>
                  <a:lnTo>
                    <a:pt x="5716633" y="1406775"/>
                  </a:lnTo>
                  <a:lnTo>
                    <a:pt x="5868402" y="1846629"/>
                  </a:lnTo>
                  <a:lnTo>
                    <a:pt x="6020171" y="1611315"/>
                  </a:lnTo>
                  <a:lnTo>
                    <a:pt x="6121350" y="2393518"/>
                  </a:lnTo>
                  <a:lnTo>
                    <a:pt x="6222530" y="2338820"/>
                  </a:lnTo>
                  <a:lnTo>
                    <a:pt x="6323709" y="2043772"/>
                  </a:lnTo>
                  <a:lnTo>
                    <a:pt x="6677837" y="218184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138034"/>
              <a:ext cx="7031965" cy="1071665"/>
            </a:xfrm>
            <a:custGeom>
              <a:avLst/>
              <a:pathLst>
                <a:path w="7031965" h="1071665">
                  <a:moveTo>
                    <a:pt x="0" y="0"/>
                  </a:moveTo>
                  <a:lnTo>
                    <a:pt x="505896" y="507644"/>
                  </a:lnTo>
                  <a:lnTo>
                    <a:pt x="809434" y="672509"/>
                  </a:lnTo>
                  <a:lnTo>
                    <a:pt x="961203" y="783005"/>
                  </a:lnTo>
                  <a:lnTo>
                    <a:pt x="1062383" y="1011958"/>
                  </a:lnTo>
                  <a:lnTo>
                    <a:pt x="1163562" y="693450"/>
                  </a:lnTo>
                  <a:lnTo>
                    <a:pt x="1264741" y="889281"/>
                  </a:lnTo>
                  <a:lnTo>
                    <a:pt x="1365921" y="1060227"/>
                  </a:lnTo>
                  <a:lnTo>
                    <a:pt x="1467100" y="1067266"/>
                  </a:lnTo>
                  <a:lnTo>
                    <a:pt x="1467100" y="1071665"/>
                  </a:lnTo>
                  <a:lnTo>
                    <a:pt x="5058967" y="748382"/>
                  </a:lnTo>
                  <a:lnTo>
                    <a:pt x="5413095" y="438295"/>
                  </a:lnTo>
                  <a:lnTo>
                    <a:pt x="5615454" y="1011759"/>
                  </a:lnTo>
                  <a:lnTo>
                    <a:pt x="5716633" y="941106"/>
                  </a:lnTo>
                  <a:lnTo>
                    <a:pt x="7031965" y="102269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8718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39551" y="30441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40730" y="25033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92499" y="23644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93678" y="2463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9485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96037" y="29305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97217" y="30159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99575" y="2958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57241" y="30605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16086" y="31644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74931" y="31516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8200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90263" y="2858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44391" y="28275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47929" y="21691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47929" y="21747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99698" y="2614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751467" y="23793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52646" y="31615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53826" y="31068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055005" y="2811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09133" y="29498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15638" y="20678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221535" y="25754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525073" y="2740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76842" y="28508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778021" y="30797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879200" y="27612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980380" y="2957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081559" y="3128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82738" y="31350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182738" y="31394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774605" y="28162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128733" y="25061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1092" y="30795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432271" y="30089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747603" y="30905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67963" y="27601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376218" y="293241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477398" y="23916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629167" y="22527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30346" y="23516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83152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32705" y="28188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033884" y="29042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236243" y="28470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893909" y="29487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2754" y="30527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11599" y="30399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18675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726930" y="27466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081058" y="27158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14741" y="20574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14741" y="20631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566510" y="25029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8279" y="22676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819458" y="30498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0638" y="29951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21817" y="27001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5945" y="2839494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67963" y="19811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204004" y="24888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07542" y="26536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59311" y="27642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760491" y="29931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61670" y="26746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62850" y="28704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064029" y="3041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165208" y="30484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165208" y="30528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787220" y="272957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141348" y="242081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1687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424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00063" y="32834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7908" y="25791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7908" y="18747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7908" y="117174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65598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64849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6720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66458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424849" y="59801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4849" y="50570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24849" y="41339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752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698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7224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7460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849" y="6441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849" y="55186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849" y="45954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870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7106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342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7578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76447" y="4173523"/>
              <a:ext cx="6677837" cy="2158531"/>
            </a:xfrm>
            <a:custGeom>
              <a:avLst/>
              <a:pathLst>
                <a:path w="6677837" h="2158531">
                  <a:moveTo>
                    <a:pt x="0" y="1245058"/>
                  </a:moveTo>
                  <a:lnTo>
                    <a:pt x="708255" y="1831606"/>
                  </a:lnTo>
                  <a:lnTo>
                    <a:pt x="809434" y="921880"/>
                  </a:lnTo>
                  <a:lnTo>
                    <a:pt x="961203" y="223693"/>
                  </a:lnTo>
                  <a:lnTo>
                    <a:pt x="1062383" y="653436"/>
                  </a:lnTo>
                  <a:lnTo>
                    <a:pt x="1163562" y="0"/>
                  </a:lnTo>
                  <a:lnTo>
                    <a:pt x="1264741" y="1680338"/>
                  </a:lnTo>
                  <a:lnTo>
                    <a:pt x="1365921" y="1823135"/>
                  </a:lnTo>
                  <a:lnTo>
                    <a:pt x="1568279" y="1980396"/>
                  </a:lnTo>
                  <a:lnTo>
                    <a:pt x="2225945" y="2027571"/>
                  </a:lnTo>
                  <a:lnTo>
                    <a:pt x="2984790" y="2053366"/>
                  </a:lnTo>
                  <a:lnTo>
                    <a:pt x="3743636" y="2158531"/>
                  </a:lnTo>
                  <a:lnTo>
                    <a:pt x="4350712" y="2141572"/>
                  </a:lnTo>
                  <a:lnTo>
                    <a:pt x="5058967" y="1403172"/>
                  </a:lnTo>
                  <a:lnTo>
                    <a:pt x="5413095" y="1464144"/>
                  </a:lnTo>
                  <a:lnTo>
                    <a:pt x="5716633" y="379116"/>
                  </a:lnTo>
                  <a:lnTo>
                    <a:pt x="5716633" y="324215"/>
                  </a:lnTo>
                  <a:lnTo>
                    <a:pt x="5868402" y="1376575"/>
                  </a:lnTo>
                  <a:lnTo>
                    <a:pt x="6020171" y="1233914"/>
                  </a:lnTo>
                  <a:lnTo>
                    <a:pt x="6121350" y="2105492"/>
                  </a:lnTo>
                  <a:lnTo>
                    <a:pt x="6222530" y="1953747"/>
                  </a:lnTo>
                  <a:lnTo>
                    <a:pt x="6323709" y="1735709"/>
                  </a:lnTo>
                  <a:lnTo>
                    <a:pt x="6677837" y="174093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0"/>
                  </a:moveTo>
                  <a:lnTo>
                    <a:pt x="505896" y="1654589"/>
                  </a:lnTo>
                  <a:lnTo>
                    <a:pt x="809434" y="1729096"/>
                  </a:lnTo>
                  <a:lnTo>
                    <a:pt x="961203" y="1988991"/>
                  </a:lnTo>
                  <a:lnTo>
                    <a:pt x="1062383" y="2345542"/>
                  </a:lnTo>
                  <a:lnTo>
                    <a:pt x="1163562" y="1883440"/>
                  </a:lnTo>
                  <a:lnTo>
                    <a:pt x="1264741" y="2024681"/>
                  </a:lnTo>
                  <a:lnTo>
                    <a:pt x="1365921" y="2393536"/>
                  </a:lnTo>
                  <a:lnTo>
                    <a:pt x="1467100" y="2383827"/>
                  </a:lnTo>
                  <a:lnTo>
                    <a:pt x="1467100" y="2381859"/>
                  </a:lnTo>
                  <a:lnTo>
                    <a:pt x="5058967" y="1635177"/>
                  </a:lnTo>
                  <a:lnTo>
                    <a:pt x="5413095" y="1188444"/>
                  </a:lnTo>
                  <a:lnTo>
                    <a:pt x="5615454" y="2297062"/>
                  </a:lnTo>
                  <a:lnTo>
                    <a:pt x="5716633" y="2284716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31295" y="53734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439551" y="5959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540730" y="50502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692499" y="4352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793678" y="47818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894858" y="41283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96037" y="58087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97217" y="59515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299575" y="6108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57241" y="6155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16086" y="61817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74931" y="6286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82007" y="6269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90263" y="55315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44391" y="55925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47929" y="45074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47929" y="4452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599698" y="55049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751467" y="53622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852646" y="62338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953826" y="60821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55005" y="5864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409133" y="58693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1563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221535" y="5514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525073" y="55893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676842" y="5849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778021" y="62057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879200" y="57436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980380" y="58849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081559" y="62537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182738" y="62440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182738" y="62420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774605" y="5495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28733" y="50486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331092" y="61572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432271" y="6144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747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667963" y="52617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376218" y="58482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477398" y="49385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629167" y="42403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730346" y="467012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831525" y="40166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932705" y="56970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033884" y="58398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236243" y="59970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893909" y="60442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52754" y="60700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11599" y="61751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018675" y="615958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26930" y="54198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081058" y="54808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6414741" y="43958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414741" y="43409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566510" y="53932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718279" y="52506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819458" y="61221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920638" y="59704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021817" y="57523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375945" y="5758946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6796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204004" y="54281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507542" y="550264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659311" y="57625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760491" y="61191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61670" y="56570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962850" y="57982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064029" y="61671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165208" y="61574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165208" y="61554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787220" y="540877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141348" y="4963369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16870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4424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300063" y="64000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37908" y="54769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37908" y="4553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65598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4849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6720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66458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09" name="pl20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19" name="pt219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77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597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617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636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86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7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28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488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56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587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607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4626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8646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97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178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384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27201" y="813167"/>
              <a:ext cx="5981211" cy="2402474"/>
            </a:xfrm>
            <a:custGeom>
              <a:avLst/>
              <a:pathLst>
                <a:path w="5981211" h="2402474">
                  <a:moveTo>
                    <a:pt x="0" y="2068917"/>
                  </a:moveTo>
                  <a:lnTo>
                    <a:pt x="1131580" y="1978426"/>
                  </a:lnTo>
                  <a:lnTo>
                    <a:pt x="2263161" y="1548735"/>
                  </a:lnTo>
                  <a:lnTo>
                    <a:pt x="3556396" y="2402474"/>
                  </a:lnTo>
                  <a:lnTo>
                    <a:pt x="4122186" y="1945825"/>
                  </a:lnTo>
                  <a:lnTo>
                    <a:pt x="4849631" y="1630979"/>
                  </a:lnTo>
                  <a:lnTo>
                    <a:pt x="4930458" y="0"/>
                  </a:lnTo>
                  <a:lnTo>
                    <a:pt x="5011285" y="2216494"/>
                  </a:lnTo>
                  <a:lnTo>
                    <a:pt x="5172939" y="1930193"/>
                  </a:lnTo>
                  <a:lnTo>
                    <a:pt x="5334594" y="2336723"/>
                  </a:lnTo>
                  <a:lnTo>
                    <a:pt x="5577075" y="834274"/>
                  </a:lnTo>
                  <a:lnTo>
                    <a:pt x="5738730" y="1024274"/>
                  </a:lnTo>
                  <a:lnTo>
                    <a:pt x="5981211" y="18736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27201" y="1334215"/>
              <a:ext cx="5981211" cy="1486918"/>
            </a:xfrm>
            <a:custGeom>
              <a:avLst/>
              <a:pathLst>
                <a:path w="5981211" h="1486918">
                  <a:moveTo>
                    <a:pt x="0" y="887141"/>
                  </a:moveTo>
                  <a:lnTo>
                    <a:pt x="161654" y="0"/>
                  </a:lnTo>
                  <a:lnTo>
                    <a:pt x="323308" y="962761"/>
                  </a:lnTo>
                  <a:lnTo>
                    <a:pt x="484963" y="1486918"/>
                  </a:lnTo>
                  <a:lnTo>
                    <a:pt x="565790" y="1085880"/>
                  </a:lnTo>
                  <a:lnTo>
                    <a:pt x="1131580" y="1455989"/>
                  </a:lnTo>
                  <a:lnTo>
                    <a:pt x="1697370" y="41531"/>
                  </a:lnTo>
                  <a:lnTo>
                    <a:pt x="3556396" y="897618"/>
                  </a:lnTo>
                  <a:lnTo>
                    <a:pt x="4122186" y="786909"/>
                  </a:lnTo>
                  <a:lnTo>
                    <a:pt x="4607149" y="1193562"/>
                  </a:lnTo>
                  <a:lnTo>
                    <a:pt x="4930458" y="1195861"/>
                  </a:lnTo>
                  <a:lnTo>
                    <a:pt x="5981211" y="106584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82049" y="28369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13629" y="27464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45210" y="23167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38445" y="31704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04235" y="2713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31680" y="2398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1250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93334" y="2984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54988" y="2698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116643" y="31047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59124" y="1602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520779" y="17922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763260" y="26416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766391" y="2151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928046" y="1263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89700" y="22267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51354" y="27509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32181" y="2349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897972" y="27199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463762" y="13055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322787" y="21616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888578" y="2050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73541" y="2457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696849" y="24598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47603" y="2329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718716" y="27251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50297" y="26347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81877" y="22050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75112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40903" y="26021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98492" y="22872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679319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60146" y="28728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1801" y="25865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83455" y="29930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25937" y="14906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87591" y="16806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0073" y="25299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18716" y="20645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880371" y="11773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072170" y="21401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233824" y="26642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14651" y="22632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80442" y="26333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46232" y="12189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5257" y="20749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871047" y="19642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56011" y="2371257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679319" y="237456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0073" y="22432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5960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00063" y="32151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0063" y="261849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2019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1421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8229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3497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5565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776330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61298" y="59432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61298" y="50491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1298" y="41550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7344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717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089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462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1298" y="63902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1298" y="54961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1298" y="46020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530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7903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8276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775171" y="3930440"/>
              <a:ext cx="6030352" cy="2402474"/>
            </a:xfrm>
            <a:custGeom>
              <a:avLst/>
              <a:pathLst>
                <a:path w="6030352" h="2402474">
                  <a:moveTo>
                    <a:pt x="0" y="1996356"/>
                  </a:moveTo>
                  <a:lnTo>
                    <a:pt x="1140877" y="2039373"/>
                  </a:lnTo>
                  <a:lnTo>
                    <a:pt x="2281754" y="1486168"/>
                  </a:lnTo>
                  <a:lnTo>
                    <a:pt x="3585614" y="2402474"/>
                  </a:lnTo>
                  <a:lnTo>
                    <a:pt x="4156053" y="1815879"/>
                  </a:lnTo>
                  <a:lnTo>
                    <a:pt x="4889474" y="1646729"/>
                  </a:lnTo>
                  <a:lnTo>
                    <a:pt x="4970966" y="0"/>
                  </a:lnTo>
                  <a:lnTo>
                    <a:pt x="5052457" y="2043687"/>
                  </a:lnTo>
                  <a:lnTo>
                    <a:pt x="5215439" y="2126462"/>
                  </a:lnTo>
                  <a:lnTo>
                    <a:pt x="5378422" y="2330349"/>
                  </a:lnTo>
                  <a:lnTo>
                    <a:pt x="5622896" y="147333"/>
                  </a:lnTo>
                  <a:lnTo>
                    <a:pt x="5785878" y="1362624"/>
                  </a:lnTo>
                  <a:lnTo>
                    <a:pt x="6030352" y="18587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775171" y="4302158"/>
              <a:ext cx="6030352" cy="1612083"/>
            </a:xfrm>
            <a:custGeom>
              <a:avLst/>
              <a:pathLst>
                <a:path w="6030352" h="1612083">
                  <a:moveTo>
                    <a:pt x="0" y="1129043"/>
                  </a:moveTo>
                  <a:lnTo>
                    <a:pt x="162982" y="0"/>
                  </a:lnTo>
                  <a:lnTo>
                    <a:pt x="325964" y="596158"/>
                  </a:lnTo>
                  <a:lnTo>
                    <a:pt x="488947" y="1562516"/>
                  </a:lnTo>
                  <a:lnTo>
                    <a:pt x="570438" y="826020"/>
                  </a:lnTo>
                  <a:lnTo>
                    <a:pt x="1140877" y="1522542"/>
                  </a:lnTo>
                  <a:lnTo>
                    <a:pt x="1711316" y="334130"/>
                  </a:lnTo>
                  <a:lnTo>
                    <a:pt x="3585614" y="1103507"/>
                  </a:lnTo>
                  <a:lnTo>
                    <a:pt x="4156053" y="978732"/>
                  </a:lnTo>
                  <a:lnTo>
                    <a:pt x="4645001" y="1612083"/>
                  </a:lnTo>
                  <a:lnTo>
                    <a:pt x="4970966" y="1002952"/>
                  </a:lnTo>
                  <a:lnTo>
                    <a:pt x="6030352" y="87789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730019" y="5881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70897" y="59246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11774" y="53714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31563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86073" y="5701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619494" y="5532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70098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782477" y="5928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945459" y="6011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108442" y="62156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352915" y="40326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15898" y="5247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760372" y="5744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14362" y="53609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877344" y="42319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040327" y="48281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203309" y="57944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284801" y="5057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855239" y="5754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25678" y="4566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299977" y="5335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870415" y="5210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359363" y="58440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685328" y="5234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744714" y="5109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666687" y="57699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807564" y="58129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48442" y="52597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25230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822740" y="55894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586307" y="542027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667798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9289" y="58172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912272" y="59000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075254" y="61039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19728" y="39209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482710" y="51362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727184" y="5632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666687" y="52743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829669" y="41453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022797" y="47414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185779" y="57078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67270" y="49713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837709" y="56678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408148" y="44794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282447" y="52488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2885" y="51240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341833" y="5757722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667798" y="5149596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727184" y="50232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5831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236512" y="63485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6512" y="54558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6512" y="456207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847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9091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72819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765473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5" name="pt17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0" name="pt18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2024-08-30T14:37:11Z</dcterms:modified>
  <cp:category/>
</cp:coreProperties>
</file>