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797857" y="223248"/>
              <a:ext cx="354828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Queen:Slow_Conc:BlackLabel:The Maags:QEE:5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92144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33304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74464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400" y="115625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868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4584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2048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8400" y="321564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262724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203884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145044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8400" y="86205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072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6632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22536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18440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37109" y="813167"/>
              <a:ext cx="6974191" cy="2402474"/>
            </a:xfrm>
            <a:custGeom>
              <a:avLst/>
              <a:pathLst>
                <a:path w="6974191" h="2402474">
                  <a:moveTo>
                    <a:pt x="0" y="2399939"/>
                  </a:moveTo>
                  <a:lnTo>
                    <a:pt x="274265" y="2402474"/>
                  </a:lnTo>
                  <a:lnTo>
                    <a:pt x="352627" y="2396572"/>
                  </a:lnTo>
                  <a:lnTo>
                    <a:pt x="509351" y="2398998"/>
                  </a:lnTo>
                  <a:lnTo>
                    <a:pt x="548531" y="2396992"/>
                  </a:lnTo>
                  <a:lnTo>
                    <a:pt x="587712" y="2399288"/>
                  </a:lnTo>
                  <a:lnTo>
                    <a:pt x="666074" y="2402474"/>
                  </a:lnTo>
                  <a:lnTo>
                    <a:pt x="744436" y="2402474"/>
                  </a:lnTo>
                  <a:lnTo>
                    <a:pt x="861978" y="2402406"/>
                  </a:lnTo>
                  <a:lnTo>
                    <a:pt x="1057882" y="2372875"/>
                  </a:lnTo>
                  <a:lnTo>
                    <a:pt x="1606414" y="2402103"/>
                  </a:lnTo>
                  <a:lnTo>
                    <a:pt x="2233308" y="2402474"/>
                  </a:lnTo>
                  <a:lnTo>
                    <a:pt x="2781840" y="2402187"/>
                  </a:lnTo>
                  <a:lnTo>
                    <a:pt x="3056106" y="2401046"/>
                  </a:lnTo>
                  <a:lnTo>
                    <a:pt x="3604638" y="2401862"/>
                  </a:lnTo>
                  <a:lnTo>
                    <a:pt x="4427436" y="2402474"/>
                  </a:lnTo>
                  <a:lnTo>
                    <a:pt x="4975968" y="2389906"/>
                  </a:lnTo>
                  <a:lnTo>
                    <a:pt x="5524500" y="2398928"/>
                  </a:lnTo>
                  <a:lnTo>
                    <a:pt x="5798766" y="2388597"/>
                  </a:lnTo>
                  <a:lnTo>
                    <a:pt x="6073032" y="2397243"/>
                  </a:lnTo>
                  <a:lnTo>
                    <a:pt x="6347297" y="2335455"/>
                  </a:lnTo>
                  <a:lnTo>
                    <a:pt x="6464840" y="2069232"/>
                  </a:lnTo>
                  <a:lnTo>
                    <a:pt x="6543202" y="1455760"/>
                  </a:lnTo>
                  <a:lnTo>
                    <a:pt x="6621563" y="890149"/>
                  </a:lnTo>
                  <a:lnTo>
                    <a:pt x="6699925" y="756667"/>
                  </a:lnTo>
                  <a:lnTo>
                    <a:pt x="6778287" y="0"/>
                  </a:lnTo>
                  <a:lnTo>
                    <a:pt x="6974191" y="73560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91957" y="3167955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066223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144585" y="316458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301308" y="316701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340489" y="316500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379670" y="316730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458032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536394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653936" y="3170421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849840" y="314089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398372" y="3170119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025266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573798" y="317020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848064" y="3169061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396596" y="3169878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219394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767926" y="315792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316457" y="316694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590723" y="315661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864989" y="3165258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139255" y="31034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256798" y="28372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335160" y="222377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413521" y="16581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491883" y="152468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570245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766149" y="15036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728625" y="305626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002891" y="306012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-247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081253" y="30529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237976" y="305665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277157" y="305332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316338" y="305556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-239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394699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-237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473061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-235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590604" y="305868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-232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786508" y="303052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-227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335040" y="305838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-213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961933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-197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510465" y="305846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-183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784731" y="305737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-176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333263" y="305819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-162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156061" y="306012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-141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704593" y="304755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-127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253125" y="305520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527391" y="304492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-106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831802" y="305357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106068" y="299178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223610" y="272556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301972" y="211208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380334" y="154647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458695" y="141294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537057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732961" y="139193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-76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13072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2627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63614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01458" y="25855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01458" y="199715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01458" y="1410121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39303" y="82036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276202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20416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132131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091174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520175" y="604070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20175" y="544220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20175" y="484369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20175" y="424519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3111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26205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21298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20175" y="633995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20175" y="574145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20175" y="514295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20175" y="454444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20175" y="394594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3356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28659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23752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18844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867440" y="3930440"/>
              <a:ext cx="6945304" cy="2402474"/>
            </a:xfrm>
            <a:custGeom>
              <a:avLst/>
              <a:pathLst>
                <a:path w="6945304" h="2402474">
                  <a:moveTo>
                    <a:pt x="0" y="2390256"/>
                  </a:moveTo>
                  <a:lnTo>
                    <a:pt x="273129" y="2367334"/>
                  </a:lnTo>
                  <a:lnTo>
                    <a:pt x="351167" y="2359772"/>
                  </a:lnTo>
                  <a:lnTo>
                    <a:pt x="507241" y="2338440"/>
                  </a:lnTo>
                  <a:lnTo>
                    <a:pt x="546259" y="2373517"/>
                  </a:lnTo>
                  <a:lnTo>
                    <a:pt x="585278" y="2383302"/>
                  </a:lnTo>
                  <a:lnTo>
                    <a:pt x="663315" y="2381036"/>
                  </a:lnTo>
                  <a:lnTo>
                    <a:pt x="741352" y="2389948"/>
                  </a:lnTo>
                  <a:lnTo>
                    <a:pt x="858408" y="2402474"/>
                  </a:lnTo>
                  <a:lnTo>
                    <a:pt x="1053501" y="2357380"/>
                  </a:lnTo>
                  <a:lnTo>
                    <a:pt x="1599761" y="2371048"/>
                  </a:lnTo>
                  <a:lnTo>
                    <a:pt x="2224058" y="2369766"/>
                  </a:lnTo>
                  <a:lnTo>
                    <a:pt x="2770318" y="2402017"/>
                  </a:lnTo>
                  <a:lnTo>
                    <a:pt x="3043448" y="2395858"/>
                  </a:lnTo>
                  <a:lnTo>
                    <a:pt x="3589708" y="2400135"/>
                  </a:lnTo>
                  <a:lnTo>
                    <a:pt x="4409098" y="2367655"/>
                  </a:lnTo>
                  <a:lnTo>
                    <a:pt x="4955357" y="2388233"/>
                  </a:lnTo>
                  <a:lnTo>
                    <a:pt x="5501617" y="2352890"/>
                  </a:lnTo>
                  <a:lnTo>
                    <a:pt x="5774747" y="2315104"/>
                  </a:lnTo>
                  <a:lnTo>
                    <a:pt x="6047877" y="2385661"/>
                  </a:lnTo>
                  <a:lnTo>
                    <a:pt x="6321007" y="2327736"/>
                  </a:lnTo>
                  <a:lnTo>
                    <a:pt x="6438063" y="17728"/>
                  </a:lnTo>
                  <a:lnTo>
                    <a:pt x="6516100" y="1279085"/>
                  </a:lnTo>
                  <a:lnTo>
                    <a:pt x="6594137" y="1277986"/>
                  </a:lnTo>
                  <a:lnTo>
                    <a:pt x="6672174" y="278109"/>
                  </a:lnTo>
                  <a:lnTo>
                    <a:pt x="6750212" y="181809"/>
                  </a:lnTo>
                  <a:lnTo>
                    <a:pt x="694530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822288" y="6275544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095418" y="625262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173456" y="624506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329530" y="62237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368548" y="625880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407567" y="626859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485604" y="626632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563641" y="627523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680697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875790" y="624266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422050" y="625633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046347" y="62550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592607" y="628730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865737" y="628114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411997" y="628542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231387" y="625294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777646" y="627352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323906" y="623817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597036" y="620039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870166" y="627094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7143296" y="621302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7260352" y="390301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7338389" y="51643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7416426" y="51632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7494463" y="41633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7572501" y="40670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7767593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758956" y="616385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-254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032086" y="614225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-247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110123" y="613337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-245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266197" y="611336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-241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1305216" y="614711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-240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1344234" y="61568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-239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1422272" y="615458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-237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1500309" y="616349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-235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1617364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-232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1812457" y="613230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-227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358717" y="614459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-213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983014" y="614336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-197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529274" y="617556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-183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3802404" y="616946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-176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348664" y="617373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-162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5168054" y="614258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-141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714314" y="616315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-127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6260574" y="612643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6533704" y="608870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-106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6836979" y="615926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7110109" y="610133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7227164" y="379133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7305201" y="505268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383239" y="505158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461276" y="4051658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539313" y="395541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734406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-76</a:t>
              </a:r>
            </a:p>
          </p:txBody>
        </p:sp>
        <p:sp>
          <p:nvSpPr>
            <p:cNvPr id="160" name="pl160"/>
            <p:cNvSpPr/>
            <p:nvPr/>
          </p:nvSpPr>
          <p:spPr>
            <a:xfrm>
              <a:off x="13356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72664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2" name="tx162"/>
            <p:cNvSpPr/>
            <p:nvPr/>
          </p:nvSpPr>
          <p:spPr>
            <a:xfrm>
              <a:off x="240028" y="629826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240028" y="569976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240028" y="510126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240028" y="450275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240028" y="39042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1304585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3224436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5144286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7095215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3687909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72" name="tx172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74" name="pl174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77" name="pl177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8"/>
            <p:cNvSpPr/>
            <p:nvPr/>
          </p:nvSpPr>
          <p:spPr>
            <a:xfrm>
              <a:off x="8513857" y="3210155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8224812" y="3674331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80" name="pt180"/>
            <p:cNvSpPr/>
            <p:nvPr/>
          </p:nvSpPr>
          <p:spPr>
            <a:xfrm>
              <a:off x="8289388" y="392565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8513857" y="3929113"/>
              <a:ext cx="41609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TMF002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8224812" y="436485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83" name="pt183"/>
            <p:cNvSpPr/>
            <p:nvPr/>
          </p:nvSpPr>
          <p:spPr>
            <a:xfrm>
              <a:off x="8289388" y="4624092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8513857" y="4629244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8513857" y="4848700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111251" y="225183"/>
              <a:ext cx="2921496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Queen:Slow_Conc:Leffe:Erotics:QEE:24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87655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19836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52018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84199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990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8008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3169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06259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2156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53745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85927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18109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73535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6625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99714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1280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2398675"/>
                  </a:moveTo>
                  <a:lnTo>
                    <a:pt x="745814" y="2395467"/>
                  </a:lnTo>
                  <a:lnTo>
                    <a:pt x="852359" y="2397637"/>
                  </a:lnTo>
                  <a:lnTo>
                    <a:pt x="1012176" y="2380651"/>
                  </a:lnTo>
                  <a:lnTo>
                    <a:pt x="1118721" y="2395488"/>
                  </a:lnTo>
                  <a:lnTo>
                    <a:pt x="1225266" y="2402335"/>
                  </a:lnTo>
                  <a:lnTo>
                    <a:pt x="1331811" y="2401787"/>
                  </a:lnTo>
                  <a:lnTo>
                    <a:pt x="1438356" y="2402474"/>
                  </a:lnTo>
                  <a:lnTo>
                    <a:pt x="1651446" y="2401225"/>
                  </a:lnTo>
                  <a:lnTo>
                    <a:pt x="2343988" y="2400976"/>
                  </a:lnTo>
                  <a:lnTo>
                    <a:pt x="3143075" y="2368115"/>
                  </a:lnTo>
                  <a:lnTo>
                    <a:pt x="3942162" y="2399082"/>
                  </a:lnTo>
                  <a:lnTo>
                    <a:pt x="4581431" y="2402474"/>
                  </a:lnTo>
                  <a:lnTo>
                    <a:pt x="5327246" y="2393204"/>
                  </a:lnTo>
                  <a:lnTo>
                    <a:pt x="5700153" y="2388197"/>
                  </a:lnTo>
                  <a:lnTo>
                    <a:pt x="6019788" y="2382687"/>
                  </a:lnTo>
                  <a:lnTo>
                    <a:pt x="6019788" y="2402474"/>
                  </a:lnTo>
                  <a:lnTo>
                    <a:pt x="6179605" y="2376629"/>
                  </a:lnTo>
                  <a:lnTo>
                    <a:pt x="6339423" y="1440823"/>
                  </a:lnTo>
                  <a:lnTo>
                    <a:pt x="6445967" y="1958470"/>
                  </a:lnTo>
                  <a:lnTo>
                    <a:pt x="6552512" y="537121"/>
                  </a:lnTo>
                  <a:lnTo>
                    <a:pt x="6659057" y="0"/>
                  </a:lnTo>
                  <a:lnTo>
                    <a:pt x="7031965" y="238027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31295" y="3166691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477110" y="316348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583655" y="316565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743472" y="314866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850017" y="316350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956562" y="317035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063107" y="3169802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169652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382742" y="316924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075284" y="3168992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874371" y="313613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673458" y="3167098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12727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058542" y="31612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431449" y="315621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751084" y="315070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751084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910901" y="31446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070718" y="220883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177263" y="272648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283808" y="13051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390353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763260" y="3148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667963" y="305500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-207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413777" y="305174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-193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520322" y="305396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-191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680140" y="303698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-188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786684" y="305181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-186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893229" y="305866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99774" y="305811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106319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19409" y="305755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-176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011951" y="305725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-163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811038" y="302444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-148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610125" y="305535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-133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49395" y="306012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995209" y="304953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368116" y="304452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717896" y="303901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717896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877713" y="303295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037531" y="209715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144076" y="261479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250620" y="119345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357165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730073" y="3037925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-75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173535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7429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300063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7908" y="24957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37908" y="181758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7908" y="113939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704274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804094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934993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034814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520175" y="601990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20175" y="534406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20175" y="466822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20175" y="399238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6220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86684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97148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707612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20175" y="635782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20175" y="568198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20175" y="500614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20175" y="433030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8145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91916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02380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12844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67440" y="3930440"/>
              <a:ext cx="6945304" cy="2402474"/>
            </a:xfrm>
            <a:custGeom>
              <a:avLst/>
              <a:pathLst>
                <a:path w="6945304" h="2402474">
                  <a:moveTo>
                    <a:pt x="0" y="1838643"/>
                  </a:moveTo>
                  <a:lnTo>
                    <a:pt x="736623" y="2370649"/>
                  </a:lnTo>
                  <a:lnTo>
                    <a:pt x="841855" y="2249616"/>
                  </a:lnTo>
                  <a:lnTo>
                    <a:pt x="999702" y="1512467"/>
                  </a:lnTo>
                  <a:lnTo>
                    <a:pt x="1104934" y="2159607"/>
                  </a:lnTo>
                  <a:lnTo>
                    <a:pt x="1210166" y="1490541"/>
                  </a:lnTo>
                  <a:lnTo>
                    <a:pt x="1315398" y="2374344"/>
                  </a:lnTo>
                  <a:lnTo>
                    <a:pt x="1420630" y="2374559"/>
                  </a:lnTo>
                  <a:lnTo>
                    <a:pt x="1631094" y="2399743"/>
                  </a:lnTo>
                  <a:lnTo>
                    <a:pt x="2315101" y="2145425"/>
                  </a:lnTo>
                  <a:lnTo>
                    <a:pt x="3104340" y="2353870"/>
                  </a:lnTo>
                  <a:lnTo>
                    <a:pt x="3893580" y="2402474"/>
                  </a:lnTo>
                  <a:lnTo>
                    <a:pt x="4524971" y="2398074"/>
                  </a:lnTo>
                  <a:lnTo>
                    <a:pt x="5261594" y="2308494"/>
                  </a:lnTo>
                  <a:lnTo>
                    <a:pt x="5629906" y="2320197"/>
                  </a:lnTo>
                  <a:lnTo>
                    <a:pt x="5945601" y="2245371"/>
                  </a:lnTo>
                  <a:lnTo>
                    <a:pt x="5945601" y="2255389"/>
                  </a:lnTo>
                  <a:lnTo>
                    <a:pt x="6103449" y="2266097"/>
                  </a:lnTo>
                  <a:lnTo>
                    <a:pt x="6261297" y="1943724"/>
                  </a:lnTo>
                  <a:lnTo>
                    <a:pt x="6366529" y="1705710"/>
                  </a:lnTo>
                  <a:lnTo>
                    <a:pt x="6471761" y="947878"/>
                  </a:lnTo>
                  <a:lnTo>
                    <a:pt x="6576993" y="0"/>
                  </a:lnTo>
                  <a:lnTo>
                    <a:pt x="6945304" y="89557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822288" y="572393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1558912" y="625593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664144" y="61349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821991" y="53977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927223" y="60448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032455" y="537582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137687" y="625963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242919" y="625984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453383" y="628503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137390" y="60307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926629" y="623915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715868" y="62877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347260" y="628336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083883" y="619378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452195" y="620548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767890" y="613065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767890" y="614067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925738" y="615138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7083586" y="58290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7188818" y="55909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7294050" y="48331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7399282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7767593" y="478086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>
              <a:off x="758956" y="561224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-207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1495579" y="614419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-193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1600811" y="602321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-191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1758659" y="528606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-188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1863891" y="593320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-186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1969123" y="526414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-184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074355" y="614794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-182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179586" y="614816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-180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390050" y="617334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-176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3074058" y="591897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-163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863297" y="612747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-148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4652536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-133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283927" y="617299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-121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6020551" y="608209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6388862" y="609379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6734703" y="601897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6734703" y="602899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6892551" y="603969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050398" y="571732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155630" y="547931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260862" y="472148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7366094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7734406" y="4670502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-75</a:t>
              </a:r>
            </a:p>
          </p:txBody>
        </p:sp>
        <p:sp>
          <p:nvSpPr>
            <p:cNvPr id="143" name="pl143"/>
            <p:cNvSpPr/>
            <p:nvPr/>
          </p:nvSpPr>
          <p:spPr>
            <a:xfrm>
              <a:off x="18145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676042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5" name="tx145"/>
            <p:cNvSpPr/>
            <p:nvPr/>
          </p:nvSpPr>
          <p:spPr>
            <a:xfrm>
              <a:off x="240028" y="631613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240028" y="564029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240028" y="49644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40028" y="428861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783450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385701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596164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8035208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3687909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54" name="tx154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56" name="pl156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7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59" name="pl159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60"/>
            <p:cNvSpPr/>
            <p:nvPr/>
          </p:nvSpPr>
          <p:spPr>
            <a:xfrm>
              <a:off x="8513857" y="3210155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8224812" y="3674331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62" name="pt162"/>
            <p:cNvSpPr/>
            <p:nvPr/>
          </p:nvSpPr>
          <p:spPr>
            <a:xfrm>
              <a:off x="8289388" y="392565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tx163"/>
            <p:cNvSpPr/>
            <p:nvPr/>
          </p:nvSpPr>
          <p:spPr>
            <a:xfrm>
              <a:off x="8513857" y="3929113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ERF002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8224812" y="436485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65" name="pt165"/>
            <p:cNvSpPr/>
            <p:nvPr/>
          </p:nvSpPr>
          <p:spPr>
            <a:xfrm>
              <a:off x="8289388" y="4624092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8513857" y="4629244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8513857" y="4848700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162188" y="225183"/>
              <a:ext cx="2819623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Queen:Slow_Conc:Licher:RuRu:QEE:2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8617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52439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206262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6008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849" y="113906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78678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80746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82814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84882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321706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75528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229350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183173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4849" y="136995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4849" y="90817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64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7971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81780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8384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827201" y="813167"/>
              <a:ext cx="5981211" cy="2402474"/>
            </a:xfrm>
            <a:custGeom>
              <a:avLst/>
              <a:pathLst>
                <a:path w="5981211" h="2402474">
                  <a:moveTo>
                    <a:pt x="0" y="2400555"/>
                  </a:moveTo>
                  <a:lnTo>
                    <a:pt x="1131580" y="2398467"/>
                  </a:lnTo>
                  <a:lnTo>
                    <a:pt x="2263161" y="2397450"/>
                  </a:lnTo>
                  <a:lnTo>
                    <a:pt x="3556396" y="2401923"/>
                  </a:lnTo>
                  <a:lnTo>
                    <a:pt x="4122186" y="2402474"/>
                  </a:lnTo>
                  <a:lnTo>
                    <a:pt x="4849631" y="2358740"/>
                  </a:lnTo>
                  <a:lnTo>
                    <a:pt x="4930458" y="2283965"/>
                  </a:lnTo>
                  <a:lnTo>
                    <a:pt x="5011285" y="2181811"/>
                  </a:lnTo>
                  <a:lnTo>
                    <a:pt x="5172939" y="2124668"/>
                  </a:lnTo>
                  <a:lnTo>
                    <a:pt x="5334594" y="1034451"/>
                  </a:lnTo>
                  <a:lnTo>
                    <a:pt x="5577075" y="1777685"/>
                  </a:lnTo>
                  <a:lnTo>
                    <a:pt x="5738730" y="0"/>
                  </a:lnTo>
                  <a:lnTo>
                    <a:pt x="5981211" y="16945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782049" y="316857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913629" y="316648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45210" y="316546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338445" y="3169939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904235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631680" y="31267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712507" y="305198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793334" y="294982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954988" y="289268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116643" y="18024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359124" y="254570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520779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763260" y="9374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718716" y="305683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-153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850297" y="305474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-139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981877" y="305378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75112" y="305825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840903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598492" y="3015017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679319" y="294029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760146" y="283814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921801" y="278099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083455" y="169078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325937" y="243401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487591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730073" y="82578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-79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7764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9600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00063" y="317537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37908" y="271359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37908" y="22518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37908" y="1789985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37908" y="13282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37908" y="86648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45369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734971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755651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776330" y="339806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456624" y="601964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56624" y="5372553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56624" y="472546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56624" y="407837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81296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82534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8377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85010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56624" y="634318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56624" y="569609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56624" y="504900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56624" y="440191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067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81915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83153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84391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853215" y="3930440"/>
              <a:ext cx="5956641" cy="2402474"/>
            </a:xfrm>
            <a:custGeom>
              <a:avLst/>
              <a:pathLst>
                <a:path w="5956641" h="2402474">
                  <a:moveTo>
                    <a:pt x="0" y="2369820"/>
                  </a:moveTo>
                  <a:lnTo>
                    <a:pt x="1126932" y="2399204"/>
                  </a:lnTo>
                  <a:lnTo>
                    <a:pt x="2253864" y="2389179"/>
                  </a:lnTo>
                  <a:lnTo>
                    <a:pt x="3541786" y="2402474"/>
                  </a:lnTo>
                  <a:lnTo>
                    <a:pt x="4105252" y="2366359"/>
                  </a:lnTo>
                  <a:lnTo>
                    <a:pt x="4829709" y="2351435"/>
                  </a:lnTo>
                  <a:lnTo>
                    <a:pt x="4910204" y="2226257"/>
                  </a:lnTo>
                  <a:lnTo>
                    <a:pt x="4990699" y="2307497"/>
                  </a:lnTo>
                  <a:lnTo>
                    <a:pt x="5151689" y="2231237"/>
                  </a:lnTo>
                  <a:lnTo>
                    <a:pt x="5312680" y="1915393"/>
                  </a:lnTo>
                  <a:lnTo>
                    <a:pt x="5554165" y="587564"/>
                  </a:lnTo>
                  <a:lnTo>
                    <a:pt x="5715155" y="531792"/>
                  </a:lnTo>
                  <a:lnTo>
                    <a:pt x="595664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808063" y="62551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934995" y="6284492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061928" y="627446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349850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913316" y="625164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637773" y="623672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718268" y="61115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798763" y="619278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959753" y="61165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120743" y="580068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362229" y="44728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523219" y="44170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764705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1744731" y="614337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-153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871663" y="617275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-139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998595" y="616278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286518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5849984" y="613996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6604585" y="612498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6685080" y="599985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765575" y="608109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926565" y="600483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087556" y="568899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329041" y="436116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490032" y="430539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731517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-79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8067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6024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238632" y="63014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38632" y="5654352"/>
              <a:ext cx="15536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38632" y="500731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38632" y="436022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0.9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75700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757001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76938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6781759" y="6515341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4" name="pl124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8513857" y="3210155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8224812" y="3674331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27" name="pt127"/>
            <p:cNvSpPr/>
            <p:nvPr/>
          </p:nvSpPr>
          <p:spPr>
            <a:xfrm>
              <a:off x="8289388" y="392565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8513857" y="3929113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RRF004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224812" y="436485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0" name="pt130"/>
            <p:cNvSpPr/>
            <p:nvPr/>
          </p:nvSpPr>
          <p:spPr>
            <a:xfrm>
              <a:off x="8289388" y="4624092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8513857" y="4629244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8513857" y="4848700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2024-08-30T14:37:37Z</dcterms:modified>
  <cp:category/>
</cp:coreProperties>
</file>