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2604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3636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466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1569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6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293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540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7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208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63120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0415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45184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86215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670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917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164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393810"/>
                  </a:moveTo>
                  <a:lnTo>
                    <a:pt x="1627311" y="2402474"/>
                  </a:lnTo>
                  <a:lnTo>
                    <a:pt x="3254622" y="2340552"/>
                  </a:lnTo>
                  <a:lnTo>
                    <a:pt x="3952041" y="2073748"/>
                  </a:lnTo>
                  <a:lnTo>
                    <a:pt x="4416988" y="1458937"/>
                  </a:lnTo>
                  <a:lnTo>
                    <a:pt x="4881934" y="892091"/>
                  </a:lnTo>
                  <a:lnTo>
                    <a:pt x="5346880" y="758319"/>
                  </a:lnTo>
                  <a:lnTo>
                    <a:pt x="5811826" y="0"/>
                  </a:lnTo>
                  <a:lnTo>
                    <a:pt x="6974191" y="73721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618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1926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46580" y="3108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43999" y="28417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08945" y="22269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73892" y="16601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38838" y="1526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0378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6149" y="15052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728625" y="30501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86081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13392" y="29968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10812" y="27300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75758" y="21152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40704" y="15484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05650" y="141459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70596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32961" y="13935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45566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63614" y="317919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1458" y="258951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1458" y="199983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01458" y="141151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9303" y="8204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7376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9849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3232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520175" y="605558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4528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8501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424741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59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510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661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812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63569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0175" y="57542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0175" y="51514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45487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394605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934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85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36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31421"/>
                  </a:moveTo>
                  <a:lnTo>
                    <a:pt x="1620571" y="2402474"/>
                  </a:lnTo>
                  <a:lnTo>
                    <a:pt x="3241142" y="2344141"/>
                  </a:lnTo>
                  <a:lnTo>
                    <a:pt x="3935672" y="17853"/>
                  </a:lnTo>
                  <a:lnTo>
                    <a:pt x="4398693" y="1288100"/>
                  </a:lnTo>
                  <a:lnTo>
                    <a:pt x="4861713" y="1286993"/>
                  </a:lnTo>
                  <a:lnTo>
                    <a:pt x="5324733" y="280069"/>
                  </a:lnTo>
                  <a:lnTo>
                    <a:pt x="5787754" y="183091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22288" y="62167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42860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63431" y="62294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57961" y="39031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220982" y="5173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84002" y="5172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47022" y="41653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10043" y="40683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75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58956" y="61050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9672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30243" y="61177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24774" y="37914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187794" y="50617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650814" y="50605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13835" y="405361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576855" y="39566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73440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5716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240028" y="6315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40028" y="571252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40028" y="51098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0028" y="45070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40028" y="39043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70024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01534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33045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3929113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36485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46240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4629244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513857" y="484870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765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983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201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419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56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331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06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281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374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592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810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344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31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94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93204"/>
                  </a:moveTo>
                  <a:lnTo>
                    <a:pt x="1538242" y="2388197"/>
                  </a:lnTo>
                  <a:lnTo>
                    <a:pt x="2856735" y="2382687"/>
                  </a:lnTo>
                  <a:lnTo>
                    <a:pt x="2856735" y="2402474"/>
                  </a:lnTo>
                  <a:lnTo>
                    <a:pt x="3515982" y="2376629"/>
                  </a:lnTo>
                  <a:lnTo>
                    <a:pt x="4175229" y="1440823"/>
                  </a:lnTo>
                  <a:lnTo>
                    <a:pt x="4614727" y="1958470"/>
                  </a:lnTo>
                  <a:lnTo>
                    <a:pt x="5054224" y="537121"/>
                  </a:lnTo>
                  <a:lnTo>
                    <a:pt x="5493722" y="0"/>
                  </a:lnTo>
                  <a:lnTo>
                    <a:pt x="7031965" y="23802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31612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69538" y="31562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88031" y="31507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8803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47278" y="3144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06525" y="22088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46022" y="27264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85520" y="13051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2501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3148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67963" y="30495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205" y="30445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54843" y="30390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5484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4090" y="30329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73337" y="20971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2835" y="26147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52332" y="11934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91830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073" y="303792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4134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24957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18175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11393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228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6386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361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520175" y="60939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39419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69439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39945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5185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889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593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0297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644390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0175" y="57440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0175" y="504429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434448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037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7741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9445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90357"/>
                  </a:moveTo>
                  <a:lnTo>
                    <a:pt x="1519285" y="2402474"/>
                  </a:lnTo>
                  <a:lnTo>
                    <a:pt x="2821530" y="2324995"/>
                  </a:lnTo>
                  <a:lnTo>
                    <a:pt x="2821530" y="2335368"/>
                  </a:lnTo>
                  <a:lnTo>
                    <a:pt x="3472652" y="2346456"/>
                  </a:lnTo>
                  <a:lnTo>
                    <a:pt x="4123774" y="2012652"/>
                  </a:lnTo>
                  <a:lnTo>
                    <a:pt x="4557856" y="1766197"/>
                  </a:lnTo>
                  <a:lnTo>
                    <a:pt x="4991937" y="981491"/>
                  </a:lnTo>
                  <a:lnTo>
                    <a:pt x="5426019" y="0"/>
                  </a:lnTo>
                  <a:lnTo>
                    <a:pt x="6945304" y="92733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22288" y="62756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41574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43819" y="621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43819" y="62206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94941" y="62317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46063" y="58979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380145" y="56514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14226" y="48667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4830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7593" y="48126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58956" y="61639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27824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610631" y="60985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610631" y="61089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61753" y="61200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12876" y="57862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46957" y="55397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781039" y="47550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15120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34406" y="4702260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4719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40028" y="64022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40028" y="57024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0028" y="50026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40028" y="430279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4161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8094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85134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3929113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36485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46240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4629244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513857" y="484870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861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243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626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600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1390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516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95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39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70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7552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2935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8317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369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9081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796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236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7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1923"/>
                  </a:moveTo>
                  <a:lnTo>
                    <a:pt x="1640791" y="2402474"/>
                  </a:lnTo>
                  <a:lnTo>
                    <a:pt x="3750381" y="2358740"/>
                  </a:lnTo>
                  <a:lnTo>
                    <a:pt x="3984780" y="2283965"/>
                  </a:lnTo>
                  <a:lnTo>
                    <a:pt x="4219179" y="2181811"/>
                  </a:lnTo>
                  <a:lnTo>
                    <a:pt x="4687976" y="2124668"/>
                  </a:lnTo>
                  <a:lnTo>
                    <a:pt x="5156774" y="1034451"/>
                  </a:lnTo>
                  <a:lnTo>
                    <a:pt x="5859970" y="1777685"/>
                  </a:lnTo>
                  <a:lnTo>
                    <a:pt x="6328768" y="0"/>
                  </a:lnTo>
                  <a:lnTo>
                    <a:pt x="7031965" y="1694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316993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7208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481677" y="3126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16075" y="30519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50474" y="2949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19272" y="28926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88070" y="18024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591266" y="25457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06006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9374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67963" y="30582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0875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48489" y="301501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2888" y="29402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17287" y="2838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86084" y="27809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54882" y="16907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558078" y="24340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026876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730073" y="8257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00063" y="31753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27135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7908" y="22518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7908" y="178998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908" y="13282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7908" y="866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41748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614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0546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456624" y="601964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6624" y="537255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6624" y="472546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407837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742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08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3429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63431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569609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6624" y="504900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56624" y="440191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70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8414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1758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402474"/>
                  </a:moveTo>
                  <a:lnTo>
                    <a:pt x="1634051" y="2366359"/>
                  </a:lnTo>
                  <a:lnTo>
                    <a:pt x="3734975" y="2351435"/>
                  </a:lnTo>
                  <a:lnTo>
                    <a:pt x="3968411" y="2226257"/>
                  </a:lnTo>
                  <a:lnTo>
                    <a:pt x="4201846" y="2307497"/>
                  </a:lnTo>
                  <a:lnTo>
                    <a:pt x="4668718" y="2231237"/>
                  </a:lnTo>
                  <a:lnTo>
                    <a:pt x="5135590" y="1915393"/>
                  </a:lnTo>
                  <a:lnTo>
                    <a:pt x="5835898" y="587564"/>
                  </a:lnTo>
                  <a:lnTo>
                    <a:pt x="6302770" y="531792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6162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95678" y="62516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496601" y="62367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0037" y="61115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63473" y="61927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30345" y="61165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97217" y="58006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7525" y="44728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064397" y="44170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69829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32345" y="61399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63414" y="612498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96850" y="59998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30286" y="60810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97158" y="60048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864029" y="56889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564337" y="43611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031209" y="43053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430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238632" y="63014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632" y="5654352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632" y="50073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632" y="43602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44493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77929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1364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4038841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0" name="pt110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2024-08-30T14:38:44Z</dcterms:modified>
  <cp:category/>
</cp:coreProperties>
</file>