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30848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52731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96975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41220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400" y="8546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46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293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540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78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80609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24853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69097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13342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670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917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164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1534925"/>
                  </a:moveTo>
                  <a:lnTo>
                    <a:pt x="1627311" y="2352926"/>
                  </a:lnTo>
                  <a:lnTo>
                    <a:pt x="3254622" y="2230517"/>
                  </a:lnTo>
                  <a:lnTo>
                    <a:pt x="3952041" y="0"/>
                  </a:lnTo>
                  <a:lnTo>
                    <a:pt x="4416988" y="2343604"/>
                  </a:lnTo>
                  <a:lnTo>
                    <a:pt x="4881934" y="2185379"/>
                  </a:lnTo>
                  <a:lnTo>
                    <a:pt x="5346880" y="2283647"/>
                  </a:lnTo>
                  <a:lnTo>
                    <a:pt x="5811826" y="2402474"/>
                  </a:lnTo>
                  <a:lnTo>
                    <a:pt x="6974191" y="228790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23029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19269" y="31209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46580" y="29985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4399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208945" y="31116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73892" y="29533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38838" y="30516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603784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6149" y="30559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728625" y="21912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86081" y="300925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13392" y="28868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10812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75758" y="29999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40704" y="28417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105650" y="293992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570596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32961" y="29442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45566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01458" y="27643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9303" y="220684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9303" y="16492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9303" y="10917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67376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99849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32322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424849" y="60655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52795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44935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20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60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300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5740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4849" y="56725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4849" y="48865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4849" y="41005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140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058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40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1651371"/>
                  </a:moveTo>
                  <a:lnTo>
                    <a:pt x="1640791" y="2355465"/>
                  </a:lnTo>
                  <a:lnTo>
                    <a:pt x="3281583" y="2263409"/>
                  </a:lnTo>
                  <a:lnTo>
                    <a:pt x="3984780" y="0"/>
                  </a:lnTo>
                  <a:lnTo>
                    <a:pt x="4453577" y="2314958"/>
                  </a:lnTo>
                  <a:lnTo>
                    <a:pt x="4922375" y="2238117"/>
                  </a:lnTo>
                  <a:lnTo>
                    <a:pt x="5391173" y="2314102"/>
                  </a:lnTo>
                  <a:lnTo>
                    <a:pt x="5859970" y="2402474"/>
                  </a:lnTo>
                  <a:lnTo>
                    <a:pt x="7031965" y="233252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31295" y="55366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372087" y="62407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12879" y="61486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1607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184873" y="62002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53671" y="6123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22468" y="61993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591266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763260" y="62178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667963" y="54249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38899" y="61290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79691" y="60370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82888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51685" y="60885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20483" y="60117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089281" y="608765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558078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30073" y="61061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45268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37908" y="56308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7908" y="48448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7908" y="405888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62080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96479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30878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148569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614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794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973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152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56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331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06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281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8204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383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563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742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344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319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294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668522"/>
                  </a:moveTo>
                  <a:lnTo>
                    <a:pt x="1538242" y="1593883"/>
                  </a:lnTo>
                  <a:lnTo>
                    <a:pt x="2856735" y="0"/>
                  </a:lnTo>
                  <a:lnTo>
                    <a:pt x="2856735" y="13747"/>
                  </a:lnTo>
                  <a:lnTo>
                    <a:pt x="3515982" y="1078554"/>
                  </a:lnTo>
                  <a:lnTo>
                    <a:pt x="4175229" y="508903"/>
                  </a:lnTo>
                  <a:lnTo>
                    <a:pt x="4614727" y="2402474"/>
                  </a:lnTo>
                  <a:lnTo>
                    <a:pt x="5054224" y="2270061"/>
                  </a:lnTo>
                  <a:lnTo>
                    <a:pt x="5493722" y="1555802"/>
                  </a:lnTo>
                  <a:lnTo>
                    <a:pt x="7031965" y="189004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31295" y="24365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69538" y="23618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8803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88031" y="7817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47278" y="18465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06525" y="12769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4602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85520" y="30380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25018" y="23238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3260" y="26580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667963" y="23248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205" y="225021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5484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54843" y="6700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14090" y="17348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73337" y="11652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2835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752332" y="29263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191830" y="22121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730073" y="254769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4134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37908" y="27787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7908" y="209668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7908" y="14145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908" y="7325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7228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63869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3618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24849" y="62411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56185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49960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43735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4356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331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8306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0281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4849" y="59298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4849" y="53073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4849" y="46848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40622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344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731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9294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1455230"/>
                  </a:moveTo>
                  <a:lnTo>
                    <a:pt x="1538242" y="1537465"/>
                  </a:lnTo>
                  <a:lnTo>
                    <a:pt x="2856735" y="74048"/>
                  </a:lnTo>
                  <a:lnTo>
                    <a:pt x="2856735" y="0"/>
                  </a:lnTo>
                  <a:lnTo>
                    <a:pt x="3515982" y="1419358"/>
                  </a:lnTo>
                  <a:lnTo>
                    <a:pt x="4175229" y="1226945"/>
                  </a:lnTo>
                  <a:lnTo>
                    <a:pt x="4614727" y="2402474"/>
                  </a:lnTo>
                  <a:lnTo>
                    <a:pt x="5054224" y="2197810"/>
                  </a:lnTo>
                  <a:lnTo>
                    <a:pt x="5493722" y="1903735"/>
                  </a:lnTo>
                  <a:lnTo>
                    <a:pt x="7031965" y="191078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31295" y="53405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69538" y="54227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588031" y="39593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8803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247278" y="53046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06525" y="51122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346022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785520" y="60830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25018" y="57890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763260" y="57960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667963" y="52288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206205" y="53110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554843" y="38476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54843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14090" y="51929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73337" y="50005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12835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752332" y="59714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191830" y="56773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730073" y="5685711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34134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00063" y="5889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7908" y="52656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7908" y="464311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7908" y="40205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47228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63869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83618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4" name="pt10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8513857" y="4148569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577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597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617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636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516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956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39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567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587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0607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626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8646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796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236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676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402474"/>
                  </a:moveTo>
                  <a:lnTo>
                    <a:pt x="1640791" y="1945825"/>
                  </a:lnTo>
                  <a:lnTo>
                    <a:pt x="3750381" y="1630979"/>
                  </a:lnTo>
                  <a:lnTo>
                    <a:pt x="3984780" y="0"/>
                  </a:lnTo>
                  <a:lnTo>
                    <a:pt x="4219179" y="2216494"/>
                  </a:lnTo>
                  <a:lnTo>
                    <a:pt x="4687976" y="1930193"/>
                  </a:lnTo>
                  <a:lnTo>
                    <a:pt x="5156774" y="2336723"/>
                  </a:lnTo>
                  <a:lnTo>
                    <a:pt x="5859970" y="834274"/>
                  </a:lnTo>
                  <a:lnTo>
                    <a:pt x="6328768" y="1024274"/>
                  </a:lnTo>
                  <a:lnTo>
                    <a:pt x="7031965" y="187365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31295" y="31704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72087" y="27138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481677" y="23989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71607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50474" y="29845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19272" y="26982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888070" y="31047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591266" y="16022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060064" y="17922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3260" y="26416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66796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08755" y="26021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48489" y="228725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2888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17287" y="28728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86084" y="25865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54882" y="299305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558078" y="14906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026876" y="16806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730073" y="25299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00063" y="321510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00063" y="261849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7908" y="2019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908" y="14210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7908" y="8229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41748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6147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10546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361298" y="594321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50491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415502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063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696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3328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639025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549616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460207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4247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7880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1512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2402474"/>
                  </a:moveTo>
                  <a:lnTo>
                    <a:pt x="1654272" y="1815879"/>
                  </a:lnTo>
                  <a:lnTo>
                    <a:pt x="3781193" y="1646729"/>
                  </a:lnTo>
                  <a:lnTo>
                    <a:pt x="4017518" y="0"/>
                  </a:lnTo>
                  <a:lnTo>
                    <a:pt x="4253843" y="2043687"/>
                  </a:lnTo>
                  <a:lnTo>
                    <a:pt x="4726492" y="2126462"/>
                  </a:lnTo>
                  <a:lnTo>
                    <a:pt x="5199141" y="2330349"/>
                  </a:lnTo>
                  <a:lnTo>
                    <a:pt x="5908115" y="147333"/>
                  </a:lnTo>
                  <a:lnTo>
                    <a:pt x="6380764" y="1362624"/>
                  </a:lnTo>
                  <a:lnTo>
                    <a:pt x="7089738" y="18587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7063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24905" y="57011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451827" y="55320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8815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924476" y="59289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397125" y="60117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69775" y="62156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578749" y="40326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051398" y="52479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760372" y="5744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60730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261573" y="55894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418639" y="542027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654964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91289" y="58172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363938" y="59000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836587" y="61039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545561" y="39209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018210" y="51362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27184" y="56323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42606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36512" y="634856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6512" y="54558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6512" y="456207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36260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2584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08909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4038841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4" name="pt104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4738972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2024-08-30T14:38:55Z</dcterms:modified>
  <cp:category/>
</cp:coreProperties>
</file>