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305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470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35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800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8965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0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86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300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740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9388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3553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7718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188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140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58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896958"/>
                  </a:moveTo>
                  <a:lnTo>
                    <a:pt x="1640791" y="792775"/>
                  </a:lnTo>
                  <a:lnTo>
                    <a:pt x="3281583" y="1683559"/>
                  </a:lnTo>
                  <a:lnTo>
                    <a:pt x="3984780" y="0"/>
                  </a:lnTo>
                  <a:lnTo>
                    <a:pt x="4453577" y="2042790"/>
                  </a:lnTo>
                  <a:lnTo>
                    <a:pt x="4922375" y="1780329"/>
                  </a:lnTo>
                  <a:lnTo>
                    <a:pt x="5391173" y="1873787"/>
                  </a:lnTo>
                  <a:lnTo>
                    <a:pt x="5859970" y="2170011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26649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72087" y="15607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12879" y="24515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1607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84873" y="28108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53671" y="25483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22468" y="26418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91266" y="2938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67963" y="25532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38899" y="14491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79691" y="23398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288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51685" y="26991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20483" y="24366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089281" y="253006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58078" y="28263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526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00063" y="289855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23136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17301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11466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2080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6479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30878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88400" y="58786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495463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40306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46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293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540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78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63406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8400" y="54166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44926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670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917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4164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389141"/>
                  </a:moveTo>
                  <a:lnTo>
                    <a:pt x="1627311" y="2402474"/>
                  </a:lnTo>
                  <a:lnTo>
                    <a:pt x="3254622" y="2385071"/>
                  </a:lnTo>
                  <a:lnTo>
                    <a:pt x="3952041" y="2236611"/>
                  </a:lnTo>
                  <a:lnTo>
                    <a:pt x="4416988" y="1361111"/>
                  </a:lnTo>
                  <a:lnTo>
                    <a:pt x="4881934" y="2000590"/>
                  </a:lnTo>
                  <a:lnTo>
                    <a:pt x="5346880" y="428892"/>
                  </a:lnTo>
                  <a:lnTo>
                    <a:pt x="5811826" y="0"/>
                  </a:lnTo>
                  <a:lnTo>
                    <a:pt x="6974191" y="3058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91957" y="62744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1926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46580" y="62703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43999" y="6121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08945" y="52463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73892" y="5885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38838" y="43141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60378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66149" y="41910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28625" y="61627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8608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13392" y="61586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0812" y="60102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75758" y="51347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40704" y="57741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105650" y="420244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57059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2961" y="40794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5566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63614" y="62989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9303" y="53749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9303" y="44509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67376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9849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32322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69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70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559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948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337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5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331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0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8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1975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364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753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5143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9532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344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31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29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981339"/>
                  </a:moveTo>
                  <a:lnTo>
                    <a:pt x="1538242" y="2375561"/>
                  </a:lnTo>
                  <a:lnTo>
                    <a:pt x="2856735" y="762835"/>
                  </a:lnTo>
                  <a:lnTo>
                    <a:pt x="2856735" y="771099"/>
                  </a:lnTo>
                  <a:lnTo>
                    <a:pt x="3515982" y="1621989"/>
                  </a:lnTo>
                  <a:lnTo>
                    <a:pt x="4175229" y="0"/>
                  </a:lnTo>
                  <a:lnTo>
                    <a:pt x="4614727" y="1932671"/>
                  </a:lnTo>
                  <a:lnTo>
                    <a:pt x="5054224" y="2402474"/>
                  </a:lnTo>
                  <a:lnTo>
                    <a:pt x="5493722" y="2080655"/>
                  </a:lnTo>
                  <a:lnTo>
                    <a:pt x="7031965" y="225563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27493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69538" y="31435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88031" y="15308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88031" y="15391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47278" y="23900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0652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46022" y="2700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78552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25018" y="2848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0236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67963" y="26376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06205" y="30318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54843" y="14191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54843" y="14274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14090" y="22783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333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12835" y="25890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5233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91830" y="27369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30073" y="291328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134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7908" y="3155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2594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203365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1472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7908" y="9115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7228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386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8361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488400" y="586668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49342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400" y="40017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09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703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8498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029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540044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8400" y="44679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806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760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9395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1525604" y="2402474"/>
                  </a:lnTo>
                  <a:lnTo>
                    <a:pt x="2833265" y="2365185"/>
                  </a:lnTo>
                  <a:lnTo>
                    <a:pt x="2833265" y="2402474"/>
                  </a:lnTo>
                  <a:lnTo>
                    <a:pt x="3487095" y="2361224"/>
                  </a:lnTo>
                  <a:lnTo>
                    <a:pt x="4140926" y="1589149"/>
                  </a:lnTo>
                  <a:lnTo>
                    <a:pt x="4576813" y="2008516"/>
                  </a:lnTo>
                  <a:lnTo>
                    <a:pt x="5012700" y="766028"/>
                  </a:lnTo>
                  <a:lnTo>
                    <a:pt x="5448587" y="0"/>
                  </a:lnTo>
                  <a:lnTo>
                    <a:pt x="6974191" y="230371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9195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1756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5223" y="62504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2522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79053" y="624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32884" y="54744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68771" y="58938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04658" y="46513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054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66149" y="6189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25422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592035" y="61387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203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45866" y="61348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99696" y="53627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35583" y="57821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771470" y="45396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0735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32961" y="6078641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4524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01458" y="53587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9303" y="44262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51850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6685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8462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148569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904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17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529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341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810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1623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543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9248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47965"/>
                  </a:moveTo>
                  <a:lnTo>
                    <a:pt x="1640791" y="0"/>
                  </a:lnTo>
                  <a:lnTo>
                    <a:pt x="3750381" y="2062370"/>
                  </a:lnTo>
                  <a:lnTo>
                    <a:pt x="3984780" y="229889"/>
                  </a:lnTo>
                  <a:lnTo>
                    <a:pt x="4219179" y="1879577"/>
                  </a:lnTo>
                  <a:lnTo>
                    <a:pt x="4687976" y="1496281"/>
                  </a:lnTo>
                  <a:lnTo>
                    <a:pt x="5156774" y="1406258"/>
                  </a:lnTo>
                  <a:lnTo>
                    <a:pt x="5859970" y="2402474"/>
                  </a:lnTo>
                  <a:lnTo>
                    <a:pt x="6328768" y="1948910"/>
                  </a:lnTo>
                  <a:lnTo>
                    <a:pt x="7031965" y="186747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3115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7208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481677" y="28303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16075" y="9979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50474" y="26475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19272" y="226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888070" y="2174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9126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60064" y="27169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3260" y="26354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67963" y="30042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0875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8489" y="271864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82888" y="8862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7287" y="25359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86084" y="21526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54882" y="20625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58078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026876" y="26052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30073" y="25238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37908" y="2739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21206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150181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8831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88400" y="58620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49202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39785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68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021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3463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53911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8400" y="44494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534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8592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1839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1627311" y="2391400"/>
                  </a:lnTo>
                  <a:lnTo>
                    <a:pt x="3719568" y="2402474"/>
                  </a:lnTo>
                  <a:lnTo>
                    <a:pt x="3952041" y="2296595"/>
                  </a:lnTo>
                  <a:lnTo>
                    <a:pt x="4184514" y="2235683"/>
                  </a:lnTo>
                  <a:lnTo>
                    <a:pt x="4649461" y="2182715"/>
                  </a:lnTo>
                  <a:lnTo>
                    <a:pt x="5114407" y="786794"/>
                  </a:lnTo>
                  <a:lnTo>
                    <a:pt x="5811826" y="1739265"/>
                  </a:lnTo>
                  <a:lnTo>
                    <a:pt x="6276772" y="0"/>
                  </a:lnTo>
                  <a:lnTo>
                    <a:pt x="6974191" y="45430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9195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19269" y="62766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1152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43999" y="6181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76472" y="61209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41418" y="60680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06365" y="46720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603784" y="5624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06873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66149" y="43395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55936" y="61650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78339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0812" y="60701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943285" y="60092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08231" y="59563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873177" y="45603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570596" y="55128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35542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732961" y="42279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43242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01458" y="53494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9303" y="44077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4723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971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2183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2024-08-30T14:38:48Z</dcterms:modified>
  <cp:category/>
</cp:coreProperties>
</file>