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797857" y="223248"/>
              <a:ext cx="354828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Queen:Slow_Conc:BlackLabel:The Maags:QEE:5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11183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55699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200216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44732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4849" y="89248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814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1341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18869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83441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27957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72474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16990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2505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2578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20105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17632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76447" y="813167"/>
              <a:ext cx="7031965" cy="2326856"/>
            </a:xfrm>
            <a:custGeom>
              <a:avLst/>
              <a:pathLst>
                <a:path w="7031965" h="2326856">
                  <a:moveTo>
                    <a:pt x="0" y="2095175"/>
                  </a:moveTo>
                  <a:lnTo>
                    <a:pt x="276537" y="1776192"/>
                  </a:lnTo>
                  <a:lnTo>
                    <a:pt x="355548" y="1408305"/>
                  </a:lnTo>
                  <a:lnTo>
                    <a:pt x="513570" y="1761040"/>
                  </a:lnTo>
                  <a:lnTo>
                    <a:pt x="553075" y="1256860"/>
                  </a:lnTo>
                  <a:lnTo>
                    <a:pt x="592581" y="1986379"/>
                  </a:lnTo>
                  <a:lnTo>
                    <a:pt x="671592" y="1061891"/>
                  </a:lnTo>
                  <a:lnTo>
                    <a:pt x="750603" y="1018146"/>
                  </a:lnTo>
                  <a:lnTo>
                    <a:pt x="869119" y="823911"/>
                  </a:lnTo>
                  <a:lnTo>
                    <a:pt x="1066646" y="166265"/>
                  </a:lnTo>
                  <a:lnTo>
                    <a:pt x="1619722" y="1864920"/>
                  </a:lnTo>
                  <a:lnTo>
                    <a:pt x="2251809" y="1417489"/>
                  </a:lnTo>
                  <a:lnTo>
                    <a:pt x="2804884" y="1937543"/>
                  </a:lnTo>
                  <a:lnTo>
                    <a:pt x="3081422" y="2202347"/>
                  </a:lnTo>
                  <a:lnTo>
                    <a:pt x="3634498" y="2131382"/>
                  </a:lnTo>
                  <a:lnTo>
                    <a:pt x="4464112" y="2326856"/>
                  </a:lnTo>
                  <a:lnTo>
                    <a:pt x="5017188" y="2256620"/>
                  </a:lnTo>
                  <a:lnTo>
                    <a:pt x="5570264" y="455606"/>
                  </a:lnTo>
                  <a:lnTo>
                    <a:pt x="5846802" y="1803778"/>
                  </a:lnTo>
                  <a:lnTo>
                    <a:pt x="6123340" y="753833"/>
                  </a:lnTo>
                  <a:lnTo>
                    <a:pt x="6399878" y="1600861"/>
                  </a:lnTo>
                  <a:lnTo>
                    <a:pt x="6518394" y="0"/>
                  </a:lnTo>
                  <a:lnTo>
                    <a:pt x="6597405" y="1942447"/>
                  </a:lnTo>
                  <a:lnTo>
                    <a:pt x="6676416" y="1692878"/>
                  </a:lnTo>
                  <a:lnTo>
                    <a:pt x="6755427" y="1781745"/>
                  </a:lnTo>
                  <a:lnTo>
                    <a:pt x="6834437" y="2063418"/>
                  </a:lnTo>
                  <a:lnTo>
                    <a:pt x="7031965" y="228446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76447" y="1951880"/>
              <a:ext cx="7031965" cy="1263762"/>
            </a:xfrm>
            <a:custGeom>
              <a:avLst/>
              <a:pathLst>
                <a:path w="7031965" h="1263762">
                  <a:moveTo>
                    <a:pt x="0" y="623125"/>
                  </a:moveTo>
                  <a:lnTo>
                    <a:pt x="276537" y="1205740"/>
                  </a:lnTo>
                  <a:lnTo>
                    <a:pt x="355548" y="1104306"/>
                  </a:lnTo>
                  <a:lnTo>
                    <a:pt x="513570" y="1060860"/>
                  </a:lnTo>
                  <a:lnTo>
                    <a:pt x="553075" y="947546"/>
                  </a:lnTo>
                  <a:lnTo>
                    <a:pt x="592581" y="1041626"/>
                  </a:lnTo>
                  <a:lnTo>
                    <a:pt x="671592" y="956036"/>
                  </a:lnTo>
                  <a:lnTo>
                    <a:pt x="750603" y="1070379"/>
                  </a:lnTo>
                  <a:lnTo>
                    <a:pt x="869119" y="967308"/>
                  </a:lnTo>
                  <a:lnTo>
                    <a:pt x="1066646" y="1251850"/>
                  </a:lnTo>
                  <a:lnTo>
                    <a:pt x="1619722" y="1263762"/>
                  </a:lnTo>
                  <a:lnTo>
                    <a:pt x="2251809" y="1012187"/>
                  </a:lnTo>
                  <a:lnTo>
                    <a:pt x="2804884" y="876863"/>
                  </a:lnTo>
                  <a:lnTo>
                    <a:pt x="3081422" y="570674"/>
                  </a:lnTo>
                  <a:lnTo>
                    <a:pt x="3634498" y="439144"/>
                  </a:lnTo>
                  <a:lnTo>
                    <a:pt x="3950542" y="967430"/>
                  </a:lnTo>
                  <a:lnTo>
                    <a:pt x="4187574" y="130946"/>
                  </a:lnTo>
                  <a:lnTo>
                    <a:pt x="5846802" y="448008"/>
                  </a:lnTo>
                  <a:lnTo>
                    <a:pt x="6123340" y="0"/>
                  </a:lnTo>
                  <a:lnTo>
                    <a:pt x="6399878" y="623670"/>
                  </a:lnTo>
                  <a:lnTo>
                    <a:pt x="6518394" y="603855"/>
                  </a:lnTo>
                  <a:lnTo>
                    <a:pt x="7031965" y="80284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31295" y="286319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007833" y="254420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086844" y="217632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244866" y="25290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284371" y="20248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323877" y="27543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402887" y="18299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481898" y="178616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600415" y="159192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797942" y="93428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351018" y="263293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983104" y="218550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536180" y="270555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812718" y="29703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365794" y="28993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195408" y="309487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748484" y="302463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301560" y="122362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578098" y="257179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854636" y="152184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131174" y="23688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7249690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328701" y="27104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7407712" y="246089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7486722" y="254976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565733" y="28314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7763260" y="305247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715638" y="25047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992176" y="30874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071187" y="29859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229208" y="29425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1268714" y="282920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1308219" y="29232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1387230" y="28377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1466241" y="29520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1584757" y="28489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1782284" y="31335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2335360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2967447" y="28938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520523" y="27585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797061" y="24523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350137" y="23208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666180" y="28490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903212" y="201261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562440" y="23296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838978" y="18816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7115516" y="25053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7234032" y="24855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747603" y="26845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667963" y="275150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-254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944501" y="2433844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-247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023512" y="206463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-245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181533" y="2418693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-241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221039" y="191319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260544" y="264265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-239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339555" y="171816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-237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418566" y="167442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-235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537082" y="148018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-232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734609" y="82391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-227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287685" y="252119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-213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919772" y="207381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-197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72848" y="259381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-183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749386" y="28586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-176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302462" y="278771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-162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132075" y="298450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-141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685151" y="2914273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-127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6238227" y="111188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-113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514765" y="246010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-106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6821448" y="141016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097986" y="225719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7216502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295513" y="259877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374524" y="234920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453535" y="2438022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7532546" y="271974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7730073" y="294079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-76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667963" y="241816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-187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44501" y="300078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1023512" y="289934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1181533" y="2857226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-174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1221039" y="274253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-173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1260544" y="2837992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-172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1339555" y="275107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1418566" y="286542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-168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1537082" y="276235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-165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1734609" y="304689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287685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-146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919772" y="280717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472848" y="267190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-116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749386" y="236571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332606" y="223418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648650" y="276247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885682" y="192598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6544910" y="2242997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-39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6821448" y="1794989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7097986" y="241871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7216502" y="2400220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760218" y="2597886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12505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72553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300063" y="279414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37908" y="223788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37908" y="168305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37908" y="112821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1219434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316362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107821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7083092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32" name="tx132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133" name="pl133"/>
            <p:cNvSpPr/>
            <p:nvPr/>
          </p:nvSpPr>
          <p:spPr>
            <a:xfrm>
              <a:off x="551950" y="6082587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551950" y="5581931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51950" y="5081275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551950" y="4580619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551950" y="4079963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33545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27826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622108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51950" y="6332915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551950" y="5832259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551950" y="5331603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51950" y="4830947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51950" y="4330291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51950" y="3829636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136404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30686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524967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719248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897771" y="5810540"/>
              <a:ext cx="6916418" cy="522374"/>
            </a:xfrm>
            <a:custGeom>
              <a:avLst/>
              <a:pathLst>
                <a:path w="6916418" h="522374">
                  <a:moveTo>
                    <a:pt x="0" y="522374"/>
                  </a:moveTo>
                  <a:lnTo>
                    <a:pt x="271993" y="522374"/>
                  </a:lnTo>
                  <a:lnTo>
                    <a:pt x="349706" y="522241"/>
                  </a:lnTo>
                  <a:lnTo>
                    <a:pt x="505131" y="519925"/>
                  </a:lnTo>
                  <a:lnTo>
                    <a:pt x="543987" y="522021"/>
                  </a:lnTo>
                  <a:lnTo>
                    <a:pt x="582844" y="520636"/>
                  </a:lnTo>
                  <a:lnTo>
                    <a:pt x="660556" y="522086"/>
                  </a:lnTo>
                  <a:lnTo>
                    <a:pt x="738269" y="521613"/>
                  </a:lnTo>
                  <a:lnTo>
                    <a:pt x="854838" y="522301"/>
                  </a:lnTo>
                  <a:lnTo>
                    <a:pt x="1049119" y="515026"/>
                  </a:lnTo>
                  <a:lnTo>
                    <a:pt x="1593107" y="520889"/>
                  </a:lnTo>
                  <a:lnTo>
                    <a:pt x="2214808" y="522077"/>
                  </a:lnTo>
                  <a:lnTo>
                    <a:pt x="2758796" y="522374"/>
                  </a:lnTo>
                  <a:lnTo>
                    <a:pt x="3030789" y="522374"/>
                  </a:lnTo>
                  <a:lnTo>
                    <a:pt x="3574777" y="522374"/>
                  </a:lnTo>
                  <a:lnTo>
                    <a:pt x="4390759" y="522374"/>
                  </a:lnTo>
                  <a:lnTo>
                    <a:pt x="4934747" y="519906"/>
                  </a:lnTo>
                  <a:lnTo>
                    <a:pt x="5478735" y="521379"/>
                  </a:lnTo>
                  <a:lnTo>
                    <a:pt x="5750729" y="517817"/>
                  </a:lnTo>
                  <a:lnTo>
                    <a:pt x="6022723" y="520707"/>
                  </a:lnTo>
                  <a:lnTo>
                    <a:pt x="6294717" y="516935"/>
                  </a:lnTo>
                  <a:lnTo>
                    <a:pt x="6411286" y="484758"/>
                  </a:lnTo>
                  <a:lnTo>
                    <a:pt x="6488999" y="295004"/>
                  </a:lnTo>
                  <a:lnTo>
                    <a:pt x="6566711" y="433603"/>
                  </a:lnTo>
                  <a:lnTo>
                    <a:pt x="6644424" y="92957"/>
                  </a:lnTo>
                  <a:lnTo>
                    <a:pt x="6722136" y="0"/>
                  </a:lnTo>
                  <a:lnTo>
                    <a:pt x="6916418" y="6627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897771" y="3930440"/>
              <a:ext cx="6916418" cy="2381684"/>
            </a:xfrm>
            <a:custGeom>
              <a:avLst/>
              <a:pathLst>
                <a:path w="6916418" h="2381684">
                  <a:moveTo>
                    <a:pt x="0" y="2331131"/>
                  </a:moveTo>
                  <a:lnTo>
                    <a:pt x="271993" y="2381684"/>
                  </a:lnTo>
                  <a:lnTo>
                    <a:pt x="349706" y="2254978"/>
                  </a:lnTo>
                  <a:lnTo>
                    <a:pt x="505131" y="1629141"/>
                  </a:lnTo>
                  <a:lnTo>
                    <a:pt x="543987" y="1572867"/>
                  </a:lnTo>
                  <a:lnTo>
                    <a:pt x="582844" y="1717110"/>
                  </a:lnTo>
                  <a:lnTo>
                    <a:pt x="660556" y="1631050"/>
                  </a:lnTo>
                  <a:lnTo>
                    <a:pt x="738269" y="880079"/>
                  </a:lnTo>
                  <a:lnTo>
                    <a:pt x="854838" y="1954909"/>
                  </a:lnTo>
                  <a:lnTo>
                    <a:pt x="1049119" y="2077046"/>
                  </a:lnTo>
                  <a:lnTo>
                    <a:pt x="1593107" y="2047775"/>
                  </a:lnTo>
                  <a:lnTo>
                    <a:pt x="2214808" y="2102199"/>
                  </a:lnTo>
                  <a:lnTo>
                    <a:pt x="2758796" y="2276681"/>
                  </a:lnTo>
                  <a:lnTo>
                    <a:pt x="3030789" y="0"/>
                  </a:lnTo>
                  <a:lnTo>
                    <a:pt x="3574777" y="2139394"/>
                  </a:lnTo>
                  <a:lnTo>
                    <a:pt x="3885628" y="1702617"/>
                  </a:lnTo>
                  <a:lnTo>
                    <a:pt x="4118765" y="179462"/>
                  </a:lnTo>
                  <a:lnTo>
                    <a:pt x="5750729" y="1017396"/>
                  </a:lnTo>
                  <a:lnTo>
                    <a:pt x="6022723" y="472500"/>
                  </a:lnTo>
                  <a:lnTo>
                    <a:pt x="6294717" y="933412"/>
                  </a:lnTo>
                  <a:lnTo>
                    <a:pt x="6411286" y="757634"/>
                  </a:lnTo>
                  <a:lnTo>
                    <a:pt x="6916418" y="307275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852620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1124614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1202326" y="62876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1357751" y="62853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1396607" y="62874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1435464" y="628602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1513176" y="62874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1590889" y="628700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1707458" y="628768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1901739" y="62804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445727" y="62862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067428" y="628746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611416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883410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427397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243379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787367" y="62852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331355" y="628676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603349" y="62832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875343" y="62860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7147337" y="628232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7263906" y="625014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7341619" y="606039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7419331" y="619899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7497044" y="585834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7574756" y="57653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7769038" y="583166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836962" y="619135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1108956" y="62419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1186669" y="61152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1342094" y="548936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1380950" y="54330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1419806" y="55773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1497519" y="54912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1575231" y="47403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1691800" y="58151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1886082" y="59372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2430070" y="59079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3051770" y="59624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3595758" y="61369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3867752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4411740" y="59996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4722590" y="55628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4955728" y="40396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587692" y="48776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859686" y="43327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7131680" y="479363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7248249" y="46178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7753380" y="41674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x202"/>
            <p:cNvSpPr/>
            <p:nvPr/>
          </p:nvSpPr>
          <p:spPr>
            <a:xfrm>
              <a:off x="789287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-254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1061281" y="617740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-247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1138994" y="617594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-245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1294419" y="617495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-241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1333275" y="617572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-240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1372131" y="617428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-239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1449844" y="617573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-237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1527556" y="617526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-235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1644125" y="617595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-232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1838407" y="6170052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-227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2382395" y="617453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-213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3004095" y="617578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-197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3548083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-183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3820077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-176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4364065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-162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5180047" y="617740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-141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5724035" y="6174932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-127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6268023" y="617502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-113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6540017" y="617152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-106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6842156" y="617440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7114149" y="617063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7230718" y="613846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7308431" y="594870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7386143" y="608730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7463856" y="5746606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7541569" y="56537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7735850" y="571998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-76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789287" y="610473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-187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1061281" y="615528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-180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1138994" y="602858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1294419" y="5404066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-174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1333275" y="534641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-173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1372131" y="5492036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-172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1449844" y="540465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-170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1527556" y="465368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-168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1644125" y="572851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-165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1838407" y="585064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-160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2382395" y="58213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-146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3004095" y="587574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-130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3548083" y="605028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-116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3820077" y="377360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4394210" y="591299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4705060" y="547621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4938198" y="395306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6570162" y="4790945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-39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6842156" y="4246050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7114149" y="470701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7230718" y="4532559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7765995" y="4080877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251" name="pl251"/>
            <p:cNvSpPr/>
            <p:nvPr/>
          </p:nvSpPr>
          <p:spPr>
            <a:xfrm>
              <a:off x="136404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727020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3" name="tx253"/>
            <p:cNvSpPr/>
            <p:nvPr/>
          </p:nvSpPr>
          <p:spPr>
            <a:xfrm>
              <a:off x="427165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302854" y="579056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302854" y="528991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302854" y="47892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240698" y="428860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240698" y="378794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1332969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3244705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5156442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7099256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3703797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266" name="pl266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tx268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269" name="tx269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271" name="pl271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tx273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276" name="pt276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tx278"/>
            <p:cNvSpPr/>
            <p:nvPr/>
          </p:nvSpPr>
          <p:spPr>
            <a:xfrm>
              <a:off x="8513857" y="4258297"/>
              <a:ext cx="41609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TMF002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8513857" y="4477698"/>
              <a:ext cx="38515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Z3F043</a:t>
              </a:r>
            </a:p>
          </p:txBody>
        </p:sp>
        <p:sp>
          <p:nvSpPr>
            <p:cNvPr id="280" name="tx280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281" name="pt281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tx282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111251" y="225183"/>
              <a:ext cx="2921496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Queen:Slow_Conc:Leffe:Erotics:QEE:24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08281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60495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212709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64924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4849" y="117138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4849" y="69353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7526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69885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72244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74602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332173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284388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236602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4849" y="188817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4849" y="141031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4849" y="93246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68706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71064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73423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75782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76447" y="813167"/>
              <a:ext cx="6677837" cy="2370399"/>
            </a:xfrm>
            <a:custGeom>
              <a:avLst/>
              <a:pathLst>
                <a:path w="6677837" h="2370399">
                  <a:moveTo>
                    <a:pt x="0" y="1960395"/>
                  </a:moveTo>
                  <a:lnTo>
                    <a:pt x="708255" y="1940131"/>
                  </a:lnTo>
                  <a:lnTo>
                    <a:pt x="809434" y="1835727"/>
                  </a:lnTo>
                  <a:lnTo>
                    <a:pt x="961203" y="1607356"/>
                  </a:lnTo>
                  <a:lnTo>
                    <a:pt x="1062383" y="1588867"/>
                  </a:lnTo>
                  <a:lnTo>
                    <a:pt x="1163562" y="1890644"/>
                  </a:lnTo>
                  <a:lnTo>
                    <a:pt x="1264741" y="2216031"/>
                  </a:lnTo>
                  <a:lnTo>
                    <a:pt x="1365921" y="1909576"/>
                  </a:lnTo>
                  <a:lnTo>
                    <a:pt x="1568279" y="2087737"/>
                  </a:lnTo>
                  <a:lnTo>
                    <a:pt x="2225945" y="2370399"/>
                  </a:lnTo>
                  <a:lnTo>
                    <a:pt x="2984790" y="2023493"/>
                  </a:lnTo>
                  <a:lnTo>
                    <a:pt x="3743636" y="2168563"/>
                  </a:lnTo>
                  <a:lnTo>
                    <a:pt x="4350712" y="2090210"/>
                  </a:lnTo>
                  <a:lnTo>
                    <a:pt x="5058967" y="1687446"/>
                  </a:lnTo>
                  <a:lnTo>
                    <a:pt x="5413095" y="2023193"/>
                  </a:lnTo>
                  <a:lnTo>
                    <a:pt x="5716633" y="649683"/>
                  </a:lnTo>
                  <a:lnTo>
                    <a:pt x="5716633" y="656721"/>
                  </a:lnTo>
                  <a:lnTo>
                    <a:pt x="5868402" y="1381399"/>
                  </a:lnTo>
                  <a:lnTo>
                    <a:pt x="6020171" y="0"/>
                  </a:lnTo>
                  <a:lnTo>
                    <a:pt x="6121350" y="1645996"/>
                  </a:lnTo>
                  <a:lnTo>
                    <a:pt x="6222530" y="2046114"/>
                  </a:lnTo>
                  <a:lnTo>
                    <a:pt x="6323709" y="1772030"/>
                  </a:lnTo>
                  <a:lnTo>
                    <a:pt x="6677837" y="192105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76447" y="1565808"/>
              <a:ext cx="7031965" cy="1649834"/>
            </a:xfrm>
            <a:custGeom>
              <a:avLst/>
              <a:pathLst>
                <a:path w="7031965" h="1649834">
                  <a:moveTo>
                    <a:pt x="0" y="1602237"/>
                  </a:moveTo>
                  <a:lnTo>
                    <a:pt x="505896" y="1647658"/>
                  </a:lnTo>
                  <a:lnTo>
                    <a:pt x="809434" y="1588522"/>
                  </a:lnTo>
                  <a:lnTo>
                    <a:pt x="961203" y="1344842"/>
                  </a:lnTo>
                  <a:lnTo>
                    <a:pt x="1062383" y="1613947"/>
                  </a:lnTo>
                  <a:lnTo>
                    <a:pt x="1163562" y="1455084"/>
                  </a:lnTo>
                  <a:lnTo>
                    <a:pt x="1264741" y="1465086"/>
                  </a:lnTo>
                  <a:lnTo>
                    <a:pt x="1365921" y="1502864"/>
                  </a:lnTo>
                  <a:lnTo>
                    <a:pt x="1467100" y="1433372"/>
                  </a:lnTo>
                  <a:lnTo>
                    <a:pt x="1467100" y="1452813"/>
                  </a:lnTo>
                  <a:lnTo>
                    <a:pt x="5058967" y="0"/>
                  </a:lnTo>
                  <a:lnTo>
                    <a:pt x="5413095" y="559451"/>
                  </a:lnTo>
                  <a:lnTo>
                    <a:pt x="5615454" y="1622119"/>
                  </a:lnTo>
                  <a:lnTo>
                    <a:pt x="5716633" y="1649834"/>
                  </a:lnTo>
                  <a:lnTo>
                    <a:pt x="7031965" y="1471535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31295" y="272841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439551" y="270814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540730" y="260374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692499" y="237537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793678" y="235688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894858" y="26586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996037" y="298404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097217" y="267759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299575" y="285575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57241" y="31384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716086" y="27915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474931" y="293657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082007" y="285822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790263" y="245546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44391" y="27912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447929" y="14176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447929" y="142473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599698" y="21494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751467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852646" y="24140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953826" y="28141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055005" y="254004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7409133" y="268907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715638" y="30978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1221535" y="31432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525073" y="308411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676842" y="28404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1778021" y="31095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1879200" y="29506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1980380" y="29606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2081559" y="299845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2182738" y="292896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2182738" y="29484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774605" y="149559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128733" y="20550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331092" y="311771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432271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7747603" y="29671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667963" y="261672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-207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376218" y="259640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-193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477398" y="249205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-191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629167" y="226368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-188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730346" y="224519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-186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831525" y="254697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-184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932705" y="287236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-182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033884" y="256590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236243" y="274406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-176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893909" y="302667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-163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652754" y="267982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-148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411599" y="282484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-133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018675" y="2747863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726930" y="234377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081058" y="267952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14741" y="130601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414741" y="131305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566510" y="203772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718279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819458" y="230232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920638" y="270244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021817" y="242835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375945" y="2578708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667963" y="301120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204004" y="305662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507542" y="2997439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1659311" y="275381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1760491" y="302291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1861670" y="286405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1962850" y="287405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064029" y="291183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165208" y="284234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165208" y="286178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5787220" y="1408970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6141348" y="1969745"/>
              <a:ext cx="9638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00" name="pl100"/>
            <p:cNvSpPr/>
            <p:nvPr/>
          </p:nvSpPr>
          <p:spPr>
            <a:xfrm>
              <a:off x="168706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644249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300063" y="328004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7908" y="28021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37908" y="232433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37908" y="1846425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37908" y="13686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37908" y="8907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1655984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3648493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672080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7664589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551950" y="5872399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551950" y="4951369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551950" y="4030338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7982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78859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7789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676926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51950" y="6332915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551950" y="5411884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551950" y="4490853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79342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37837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577409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77644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897771" y="6214264"/>
              <a:ext cx="6568109" cy="118650"/>
            </a:xfrm>
            <a:custGeom>
              <a:avLst/>
              <a:pathLst>
                <a:path w="6568109" h="118650">
                  <a:moveTo>
                    <a:pt x="0" y="117797"/>
                  </a:moveTo>
                  <a:lnTo>
                    <a:pt x="696617" y="117730"/>
                  </a:lnTo>
                  <a:lnTo>
                    <a:pt x="796134" y="116740"/>
                  </a:lnTo>
                  <a:lnTo>
                    <a:pt x="945409" y="111328"/>
                  </a:lnTo>
                  <a:lnTo>
                    <a:pt x="1044926" y="118650"/>
                  </a:lnTo>
                  <a:lnTo>
                    <a:pt x="1144443" y="118650"/>
                  </a:lnTo>
                  <a:lnTo>
                    <a:pt x="1243960" y="118588"/>
                  </a:lnTo>
                  <a:lnTo>
                    <a:pt x="1343476" y="118650"/>
                  </a:lnTo>
                  <a:lnTo>
                    <a:pt x="1542510" y="118467"/>
                  </a:lnTo>
                  <a:lnTo>
                    <a:pt x="2189369" y="118650"/>
                  </a:lnTo>
                  <a:lnTo>
                    <a:pt x="2935745" y="118650"/>
                  </a:lnTo>
                  <a:lnTo>
                    <a:pt x="3682121" y="118650"/>
                  </a:lnTo>
                  <a:lnTo>
                    <a:pt x="4279222" y="118650"/>
                  </a:lnTo>
                  <a:lnTo>
                    <a:pt x="4975840" y="118650"/>
                  </a:lnTo>
                  <a:lnTo>
                    <a:pt x="5324149" y="118650"/>
                  </a:lnTo>
                  <a:lnTo>
                    <a:pt x="5622699" y="116808"/>
                  </a:lnTo>
                  <a:lnTo>
                    <a:pt x="5622699" y="118650"/>
                  </a:lnTo>
                  <a:lnTo>
                    <a:pt x="5771974" y="116612"/>
                  </a:lnTo>
                  <a:lnTo>
                    <a:pt x="5921250" y="78482"/>
                  </a:lnTo>
                  <a:lnTo>
                    <a:pt x="6020766" y="99193"/>
                  </a:lnTo>
                  <a:lnTo>
                    <a:pt x="6120283" y="37831"/>
                  </a:lnTo>
                  <a:lnTo>
                    <a:pt x="6219800" y="0"/>
                  </a:lnTo>
                  <a:lnTo>
                    <a:pt x="6568109" y="11377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897771" y="3930440"/>
              <a:ext cx="6916418" cy="2402474"/>
            </a:xfrm>
            <a:custGeom>
              <a:avLst/>
              <a:pathLst>
                <a:path w="6916418" h="2402474">
                  <a:moveTo>
                    <a:pt x="0" y="2313482"/>
                  </a:moveTo>
                  <a:lnTo>
                    <a:pt x="497584" y="2123614"/>
                  </a:lnTo>
                  <a:lnTo>
                    <a:pt x="796134" y="2086719"/>
                  </a:lnTo>
                  <a:lnTo>
                    <a:pt x="945409" y="1572813"/>
                  </a:lnTo>
                  <a:lnTo>
                    <a:pt x="1044926" y="2375222"/>
                  </a:lnTo>
                  <a:lnTo>
                    <a:pt x="1144443" y="2347113"/>
                  </a:lnTo>
                  <a:lnTo>
                    <a:pt x="1243960" y="2226526"/>
                  </a:lnTo>
                  <a:lnTo>
                    <a:pt x="1343476" y="1980478"/>
                  </a:lnTo>
                  <a:lnTo>
                    <a:pt x="1442993" y="2254532"/>
                  </a:lnTo>
                  <a:lnTo>
                    <a:pt x="1442993" y="2265741"/>
                  </a:lnTo>
                  <a:lnTo>
                    <a:pt x="4975840" y="0"/>
                  </a:lnTo>
                  <a:lnTo>
                    <a:pt x="5324149" y="381258"/>
                  </a:lnTo>
                  <a:lnTo>
                    <a:pt x="5523182" y="2389332"/>
                  </a:lnTo>
                  <a:lnTo>
                    <a:pt x="5622699" y="2365308"/>
                  </a:lnTo>
                  <a:lnTo>
                    <a:pt x="6916418" y="240247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852620" y="62869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1549237" y="628684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1648754" y="62858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1798029" y="628044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897546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1997063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096580" y="628770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196096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395130" y="62875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041989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788365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534741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131842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828460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176769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475319" y="628592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475319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624594" y="628572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773870" y="62475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873386" y="62683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972903" y="620694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7072420" y="61691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7420729" y="628288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836962" y="61737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1334546" y="59838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1633097" y="59469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1782372" y="54330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1881889" y="62354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1981405" y="620733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2080922" y="60867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2180439" y="58407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2279956" y="61147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2279956" y="612596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812802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6161111" y="424148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360145" y="62495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459662" y="62255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7753380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>
              <a:off x="789287" y="617522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-207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1485905" y="617510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-193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1585421" y="617416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-191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1734697" y="616875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-188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1834213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-186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1933730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-184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2033247" y="617601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-182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2132764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-180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2331798" y="617589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-176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2978657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-163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3725033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-148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4471409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-133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5068510" y="617740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-121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5765127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6113436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6442131" y="617423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6442131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6591407" y="617403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6740682" y="613590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840199" y="615662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939716" y="609525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7039232" y="605742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7387541" y="6172523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-75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789287" y="608708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1317016" y="589721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1615566" y="5860268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1764842" y="534641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1864358" y="614882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1963875" y="612071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2063392" y="600012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2162909" y="575408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2262426" y="602813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2262426" y="603934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5825417" y="3773602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6173726" y="4156184"/>
              <a:ext cx="9638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203" name="pl203"/>
            <p:cNvSpPr/>
            <p:nvPr/>
          </p:nvSpPr>
          <p:spPr>
            <a:xfrm>
              <a:off x="179342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647071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427165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240698" y="537019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240698" y="444916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1762345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3721603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5711939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7671198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3703797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213" name="tx213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215" name="pl215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220" name="pl220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tx222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225" name="pt225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7"/>
            <p:cNvSpPr/>
            <p:nvPr/>
          </p:nvSpPr>
          <p:spPr>
            <a:xfrm>
              <a:off x="8513857" y="4258297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ERF002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8513857" y="4476716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KGF002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230" name="pt230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1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162188" y="225183"/>
              <a:ext cx="2819623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Queen:Slow_Conc:Licher:RuRu:QEE:2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08801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46992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85182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23373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8678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0746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2814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84882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77897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16087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54278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92468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764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7971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1780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8384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827201" y="813167"/>
              <a:ext cx="5981211" cy="2399895"/>
            </a:xfrm>
            <a:custGeom>
              <a:avLst/>
              <a:pathLst>
                <a:path w="5981211" h="2399895">
                  <a:moveTo>
                    <a:pt x="0" y="2290658"/>
                  </a:moveTo>
                  <a:lnTo>
                    <a:pt x="1131580" y="2162393"/>
                  </a:lnTo>
                  <a:lnTo>
                    <a:pt x="2263161" y="2352118"/>
                  </a:lnTo>
                  <a:lnTo>
                    <a:pt x="3556396" y="2345444"/>
                  </a:lnTo>
                  <a:lnTo>
                    <a:pt x="4122186" y="0"/>
                  </a:lnTo>
                  <a:lnTo>
                    <a:pt x="4849631" y="2060156"/>
                  </a:lnTo>
                  <a:lnTo>
                    <a:pt x="4930458" y="229642"/>
                  </a:lnTo>
                  <a:lnTo>
                    <a:pt x="5011285" y="1877559"/>
                  </a:lnTo>
                  <a:lnTo>
                    <a:pt x="5172939" y="1494674"/>
                  </a:lnTo>
                  <a:lnTo>
                    <a:pt x="5334594" y="1404748"/>
                  </a:lnTo>
                  <a:lnTo>
                    <a:pt x="5577075" y="2399895"/>
                  </a:lnTo>
                  <a:lnTo>
                    <a:pt x="5738730" y="1946817"/>
                  </a:lnTo>
                  <a:lnTo>
                    <a:pt x="5981211" y="186546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827201" y="2457883"/>
              <a:ext cx="5981211" cy="757758"/>
            </a:xfrm>
            <a:custGeom>
              <a:avLst/>
              <a:pathLst>
                <a:path w="5981211" h="757758">
                  <a:moveTo>
                    <a:pt x="0" y="492758"/>
                  </a:moveTo>
                  <a:lnTo>
                    <a:pt x="161654" y="564636"/>
                  </a:lnTo>
                  <a:lnTo>
                    <a:pt x="323308" y="640526"/>
                  </a:lnTo>
                  <a:lnTo>
                    <a:pt x="484963" y="666023"/>
                  </a:lnTo>
                  <a:lnTo>
                    <a:pt x="565790" y="737041"/>
                  </a:lnTo>
                  <a:lnTo>
                    <a:pt x="1131580" y="757758"/>
                  </a:lnTo>
                  <a:lnTo>
                    <a:pt x="1697370" y="361228"/>
                  </a:lnTo>
                  <a:lnTo>
                    <a:pt x="3556396" y="450006"/>
                  </a:lnTo>
                  <a:lnTo>
                    <a:pt x="4122186" y="269903"/>
                  </a:lnTo>
                  <a:lnTo>
                    <a:pt x="4607149" y="327112"/>
                  </a:lnTo>
                  <a:lnTo>
                    <a:pt x="4930458" y="596540"/>
                  </a:lnTo>
                  <a:lnTo>
                    <a:pt x="5981211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782049" y="30586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913629" y="29304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045210" y="31201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338445" y="311345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904235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631680" y="282817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712507" y="99765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793334" y="26455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954988" y="22626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116643" y="2172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7359124" y="31679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520779" y="27148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763260" y="263348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1766391" y="2880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1928046" y="29523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2089700" y="30281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2251354" y="30536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332181" y="31247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897972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463762" y="27488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322787" y="283767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888578" y="26575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373541" y="271477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696849" y="29842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7747603" y="23876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1718716" y="294693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-153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850297" y="281867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-139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981877" y="300844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275112" y="300177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840903" y="6563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598492" y="2716432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679319" y="88597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6760146" y="253388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921801" y="21510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083455" y="2061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325937" y="305622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487591" y="260314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730073" y="252179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-79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718716" y="2793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880371" y="286568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072170" y="294157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233824" y="296706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314651" y="303808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880442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446232" y="266227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305257" y="275105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-58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871047" y="257094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-51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356011" y="2628475"/>
              <a:ext cx="156679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679319" y="2898909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-41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0073" y="230104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-28</a:t>
              </a:r>
            </a:p>
          </p:txBody>
        </p:sp>
        <p:sp>
          <p:nvSpPr>
            <p:cNvPr id="73" name="pl73"/>
            <p:cNvSpPr/>
            <p:nvPr/>
          </p:nvSpPr>
          <p:spPr>
            <a:xfrm>
              <a:off x="7764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9600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237908" y="273727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37908" y="211918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37908" y="1501034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37908" y="88299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45369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734971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755651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776330" y="339806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488400" y="601889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88400" y="539084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88400" y="476280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88400" y="413475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83914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384322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84730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85138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88400" y="633291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88400" y="570487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88400" y="507682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88400" y="444878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88400" y="382073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83710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84118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84526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684934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879230" y="5932365"/>
              <a:ext cx="5932071" cy="400549"/>
            </a:xfrm>
            <a:custGeom>
              <a:avLst/>
              <a:pathLst>
                <a:path w="5932071" h="400549">
                  <a:moveTo>
                    <a:pt x="0" y="400549"/>
                  </a:moveTo>
                  <a:lnTo>
                    <a:pt x="1122283" y="399464"/>
                  </a:lnTo>
                  <a:lnTo>
                    <a:pt x="2244567" y="399649"/>
                  </a:lnTo>
                  <a:lnTo>
                    <a:pt x="3527177" y="400549"/>
                  </a:lnTo>
                  <a:lnTo>
                    <a:pt x="4088319" y="398703"/>
                  </a:lnTo>
                  <a:lnTo>
                    <a:pt x="4809787" y="400549"/>
                  </a:lnTo>
                  <a:lnTo>
                    <a:pt x="4889950" y="382896"/>
                  </a:lnTo>
                  <a:lnTo>
                    <a:pt x="4970113" y="372741"/>
                  </a:lnTo>
                  <a:lnTo>
                    <a:pt x="5130439" y="363910"/>
                  </a:lnTo>
                  <a:lnTo>
                    <a:pt x="5290766" y="131177"/>
                  </a:lnTo>
                  <a:lnTo>
                    <a:pt x="5531255" y="289976"/>
                  </a:lnTo>
                  <a:lnTo>
                    <a:pt x="5691581" y="0"/>
                  </a:lnTo>
                  <a:lnTo>
                    <a:pt x="5932071" y="7574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879230" y="3930440"/>
              <a:ext cx="5932071" cy="2261622"/>
            </a:xfrm>
            <a:custGeom>
              <a:avLst/>
              <a:pathLst>
                <a:path w="5932071" h="2261622">
                  <a:moveTo>
                    <a:pt x="0" y="2152359"/>
                  </a:moveTo>
                  <a:lnTo>
                    <a:pt x="160326" y="2162906"/>
                  </a:lnTo>
                  <a:lnTo>
                    <a:pt x="320652" y="2261622"/>
                  </a:lnTo>
                  <a:lnTo>
                    <a:pt x="480978" y="2046276"/>
                  </a:lnTo>
                  <a:lnTo>
                    <a:pt x="561141" y="1949130"/>
                  </a:lnTo>
                  <a:lnTo>
                    <a:pt x="1122283" y="1937875"/>
                  </a:lnTo>
                  <a:lnTo>
                    <a:pt x="1683425" y="1072037"/>
                  </a:lnTo>
                  <a:lnTo>
                    <a:pt x="3527177" y="235021"/>
                  </a:lnTo>
                  <a:lnTo>
                    <a:pt x="4088319" y="0"/>
                  </a:lnTo>
                  <a:lnTo>
                    <a:pt x="4569297" y="697452"/>
                  </a:lnTo>
                  <a:lnTo>
                    <a:pt x="4889950" y="637383"/>
                  </a:lnTo>
                  <a:lnTo>
                    <a:pt x="5932071" y="627652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1834078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956362" y="62866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078645" y="62868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361255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922397" y="628591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643865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724028" y="62701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804192" y="62599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964518" y="625112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7124844" y="60183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7365333" y="61771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7525660" y="58872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7766149" y="596295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1818421" y="60125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1978747" y="60231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2139073" y="61218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2299399" y="59064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2379562" y="580935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2940704" y="57980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501846" y="493226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345598" y="40952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906740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387718" y="45576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708371" y="44976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7750492" y="44878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tx129"/>
            <p:cNvSpPr/>
            <p:nvPr/>
          </p:nvSpPr>
          <p:spPr>
            <a:xfrm>
              <a:off x="1770745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-153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893029" y="617493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-139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4015313" y="61751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-125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5297923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5859065" y="617423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6610678" y="6176024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6690841" y="615842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6771004" y="614826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6931330" y="613943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7091656" y="59067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7332146" y="60655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7492472" y="577552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7732961" y="585127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-79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1770745" y="592596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1931072" y="593650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2121543" y="603522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281869" y="581987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2362032" y="572273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2923174" y="57114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3484316" y="484563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5328068" y="400862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-58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5889210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-51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6370188" y="4471372"/>
              <a:ext cx="156679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-45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6690841" y="4412309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-41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7732961" y="440125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-28</a:t>
              </a:r>
            </a:p>
          </p:txBody>
        </p:sp>
        <p:sp>
          <p:nvSpPr>
            <p:cNvPr id="154" name="pl154"/>
            <p:cNvSpPr/>
            <p:nvPr/>
          </p:nvSpPr>
          <p:spPr>
            <a:xfrm>
              <a:off x="83710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660885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363614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239303" y="566317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239303" y="503513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239303" y="440708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239303" y="377904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806031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2779032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478311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6787188" y="6515341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3672022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66" name="tx166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68" name="pl168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tx170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73" name="pl173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5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78" name="pt178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80"/>
            <p:cNvSpPr/>
            <p:nvPr/>
          </p:nvSpPr>
          <p:spPr>
            <a:xfrm>
              <a:off x="8513857" y="4258297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RRF004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8513857" y="4476716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VGF001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83" name="pt183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84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2024-08-30T14:37:04Z</dcterms:modified>
  <cp:category/>
</cp:coreProperties>
</file>