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24956" y="223248"/>
              <a:ext cx="329408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Queen:Slow_PreFirst:Corbeau:Shorny:QEE:9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89399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11219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33039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6116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96673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27229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57785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4849" y="328490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250309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172129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93948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81395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11951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42507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76447" y="2384723"/>
              <a:ext cx="1959727" cy="830919"/>
            </a:xfrm>
            <a:custGeom>
              <a:avLst/>
              <a:pathLst>
                <a:path w="1959727" h="830919">
                  <a:moveTo>
                    <a:pt x="0" y="675361"/>
                  </a:moveTo>
                  <a:lnTo>
                    <a:pt x="806946" y="471717"/>
                  </a:lnTo>
                  <a:lnTo>
                    <a:pt x="1613893" y="0"/>
                  </a:lnTo>
                  <a:lnTo>
                    <a:pt x="1959727" y="830919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966731" y="813167"/>
              <a:ext cx="4841680" cy="2398225"/>
            </a:xfrm>
            <a:custGeom>
              <a:avLst/>
              <a:pathLst>
                <a:path w="4841680" h="2398225">
                  <a:moveTo>
                    <a:pt x="0" y="1821685"/>
                  </a:moveTo>
                  <a:lnTo>
                    <a:pt x="922224" y="0"/>
                  </a:lnTo>
                  <a:lnTo>
                    <a:pt x="1383337" y="1517459"/>
                  </a:lnTo>
                  <a:lnTo>
                    <a:pt x="2420840" y="1840655"/>
                  </a:lnTo>
                  <a:lnTo>
                    <a:pt x="3227787" y="1203467"/>
                  </a:lnTo>
                  <a:lnTo>
                    <a:pt x="4034734" y="2398225"/>
                  </a:lnTo>
                  <a:lnTo>
                    <a:pt x="4841680" y="2191196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2905922" y="256463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3828147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289259" y="226041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5326762" y="25836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6133709" y="194641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6940656" y="31411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7747603" y="293414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731295" y="301493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538242" y="2811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345189" y="233957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2691023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858247" y="247801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-126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780472" y="65632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-118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241584" y="2175112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279087" y="249698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116179" y="185979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923126" y="305455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730073" y="284752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98108" y="290324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535199" y="2699602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342146" y="2229208"/>
              <a:ext cx="9638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42" name="pl42"/>
            <p:cNvSpPr/>
            <p:nvPr/>
          </p:nvSpPr>
          <p:spPr>
            <a:xfrm>
              <a:off x="262089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300063" y="324320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37908" y="24614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37908" y="1679601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37908" y="89774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720717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026279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6331841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260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52" name="pl52"/>
            <p:cNvSpPr/>
            <p:nvPr/>
          </p:nvSpPr>
          <p:spPr>
            <a:xfrm>
              <a:off x="424849" y="605411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24849" y="527197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24849" y="448983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6116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296673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27229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757785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24849" y="644518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24849" y="566304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24849" y="488090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24849" y="409876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181395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11951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42507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76447" y="3930440"/>
              <a:ext cx="1959727" cy="2066592"/>
            </a:xfrm>
            <a:custGeom>
              <a:avLst/>
              <a:pathLst>
                <a:path w="1959727" h="2066592">
                  <a:moveTo>
                    <a:pt x="0" y="2066592"/>
                  </a:moveTo>
                  <a:lnTo>
                    <a:pt x="806946" y="1091715"/>
                  </a:lnTo>
                  <a:lnTo>
                    <a:pt x="1613893" y="0"/>
                  </a:lnTo>
                  <a:lnTo>
                    <a:pt x="1959727" y="2032715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966731" y="5266184"/>
              <a:ext cx="4841680" cy="1066730"/>
            </a:xfrm>
            <a:custGeom>
              <a:avLst/>
              <a:pathLst>
                <a:path w="4841680" h="1066730">
                  <a:moveTo>
                    <a:pt x="0" y="1066730"/>
                  </a:moveTo>
                  <a:lnTo>
                    <a:pt x="922224" y="0"/>
                  </a:lnTo>
                  <a:lnTo>
                    <a:pt x="1383337" y="670303"/>
                  </a:lnTo>
                  <a:lnTo>
                    <a:pt x="2420840" y="597030"/>
                  </a:lnTo>
                  <a:lnTo>
                    <a:pt x="3227787" y="139694"/>
                  </a:lnTo>
                  <a:lnTo>
                    <a:pt x="4034734" y="830569"/>
                  </a:lnTo>
                  <a:lnTo>
                    <a:pt x="4841680" y="139549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2905922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3828147" y="519596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4289259" y="586627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5326762" y="57929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133709" y="533566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940656" y="602653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7747603" y="533551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731295" y="595188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1538242" y="497700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345189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691023" y="591800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2858247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-126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780472" y="510934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-118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241584" y="5780973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-114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5279087" y="57063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116179" y="524904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6923126" y="593991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730073" y="524889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-84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698108" y="584019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535199" y="4865317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342146" y="3774925"/>
              <a:ext cx="96389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89" name="pl89"/>
            <p:cNvSpPr/>
            <p:nvPr/>
          </p:nvSpPr>
          <p:spPr>
            <a:xfrm>
              <a:off x="262089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0" name="tx90"/>
            <p:cNvSpPr/>
            <p:nvPr/>
          </p:nvSpPr>
          <p:spPr>
            <a:xfrm>
              <a:off x="300063" y="640348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37908" y="562134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37908" y="483921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37908" y="4057016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1720717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026279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6331841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260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3640246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98" name="tx98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00" name="pl100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05" name="pl105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7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10" name="pt110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2"/>
            <p:cNvSpPr/>
            <p:nvPr/>
          </p:nvSpPr>
          <p:spPr>
            <a:xfrm>
              <a:off x="8513857" y="4258297"/>
              <a:ext cx="40998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ARF028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8513857" y="4476661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SOF001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15" name="pt115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6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895227" y="225183"/>
              <a:ext cx="3353544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Queen:Slow_PreFirst:Guinness:Roms:QEE:11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5295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39569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83844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281186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24849" y="72393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84459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62483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40508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18532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323157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267432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211706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4849" y="155981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4849" y="100255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95447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73471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51496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29520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07544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76447" y="2152277"/>
              <a:ext cx="1424195" cy="1063365"/>
            </a:xfrm>
            <a:custGeom>
              <a:avLst/>
              <a:pathLst>
                <a:path w="1424195" h="1063365">
                  <a:moveTo>
                    <a:pt x="0" y="0"/>
                  </a:moveTo>
                  <a:lnTo>
                    <a:pt x="445061" y="1040868"/>
                  </a:lnTo>
                  <a:lnTo>
                    <a:pt x="890122" y="990474"/>
                  </a:lnTo>
                  <a:lnTo>
                    <a:pt x="1246171" y="1041338"/>
                  </a:lnTo>
                  <a:lnTo>
                    <a:pt x="1424195" y="1063365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76447" y="813167"/>
              <a:ext cx="7031965" cy="2318586"/>
            </a:xfrm>
            <a:custGeom>
              <a:avLst/>
              <a:pathLst>
                <a:path w="7031965" h="2318586">
                  <a:moveTo>
                    <a:pt x="0" y="1981906"/>
                  </a:moveTo>
                  <a:lnTo>
                    <a:pt x="1246171" y="190527"/>
                  </a:lnTo>
                  <a:lnTo>
                    <a:pt x="1424195" y="0"/>
                  </a:lnTo>
                  <a:lnTo>
                    <a:pt x="1958268" y="2295592"/>
                  </a:lnTo>
                  <a:lnTo>
                    <a:pt x="2492342" y="2318586"/>
                  </a:lnTo>
                  <a:lnTo>
                    <a:pt x="3916537" y="2083722"/>
                  </a:lnTo>
                  <a:lnTo>
                    <a:pt x="5696781" y="2023695"/>
                  </a:lnTo>
                  <a:lnTo>
                    <a:pt x="7031965" y="2308878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715638" y="272485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1961809" y="93347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2139833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2673907" y="303854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3207980" y="30615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4632175" y="28266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6412420" y="276664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7747603" y="305182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731295" y="210712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176356" y="314799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621417" y="309759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1977466" y="31484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155491" y="317049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667963" y="2639559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-222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914134" y="84685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-208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2092158" y="65632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-206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626232" y="295192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160305" y="297491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-194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584500" y="274005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-178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364745" y="268002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-158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699928" y="296515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-143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728252" y="1995386"/>
              <a:ext cx="9638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211163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300063" y="318988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37908" y="263263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37908" y="20753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37908" y="151806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37908" y="96086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861238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641483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421727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201971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982215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60" name="tx60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61" name="pl61"/>
            <p:cNvSpPr/>
            <p:nvPr/>
          </p:nvSpPr>
          <p:spPr>
            <a:xfrm>
              <a:off x="520175" y="6192860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20175" y="5698016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20175" y="5203173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20175" y="4708329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20175" y="421348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92242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368072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43903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19733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520175" y="6440282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20175" y="5945438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20175" y="5450595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20175" y="4955751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20175" y="4460907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20175" y="3966063"/>
              <a:ext cx="7639835" cy="0"/>
            </a:xfrm>
            <a:custGeom>
              <a:avLst/>
              <a:pathLst>
                <a:path w="7639835" h="0">
                  <a:moveTo>
                    <a:pt x="0" y="0"/>
                  </a:moveTo>
                  <a:lnTo>
                    <a:pt x="7639835" y="0"/>
                  </a:lnTo>
                  <a:lnTo>
                    <a:pt x="763983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104327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80157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55988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631818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07649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867440" y="3930440"/>
              <a:ext cx="1406644" cy="2070622"/>
            </a:xfrm>
            <a:custGeom>
              <a:avLst/>
              <a:pathLst>
                <a:path w="1406644" h="2070622">
                  <a:moveTo>
                    <a:pt x="0" y="0"/>
                  </a:moveTo>
                  <a:lnTo>
                    <a:pt x="439576" y="1686462"/>
                  </a:lnTo>
                  <a:lnTo>
                    <a:pt x="879152" y="1916320"/>
                  </a:lnTo>
                  <a:lnTo>
                    <a:pt x="1230813" y="2070622"/>
                  </a:lnTo>
                  <a:lnTo>
                    <a:pt x="1406644" y="1409525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867440" y="4853102"/>
              <a:ext cx="6945304" cy="1479812"/>
            </a:xfrm>
            <a:custGeom>
              <a:avLst/>
              <a:pathLst>
                <a:path w="6945304" h="1479812">
                  <a:moveTo>
                    <a:pt x="0" y="885754"/>
                  </a:moveTo>
                  <a:lnTo>
                    <a:pt x="1230813" y="873068"/>
                  </a:lnTo>
                  <a:lnTo>
                    <a:pt x="1406644" y="85257"/>
                  </a:lnTo>
                  <a:lnTo>
                    <a:pt x="1934135" y="962466"/>
                  </a:lnTo>
                  <a:lnTo>
                    <a:pt x="2461627" y="1479812"/>
                  </a:lnTo>
                  <a:lnTo>
                    <a:pt x="3868271" y="673897"/>
                  </a:lnTo>
                  <a:lnTo>
                    <a:pt x="5626576" y="0"/>
                  </a:lnTo>
                  <a:lnTo>
                    <a:pt x="6945304" y="84168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806631" y="566864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2037445" y="565595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2213275" y="486814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2740767" y="574535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3268258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4674902" y="545678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433207" y="478288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7751936" y="562456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822288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1261865" y="557175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1701441" y="580160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053102" y="595591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228932" y="529481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758956" y="5583342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-222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1989769" y="556933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-208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165600" y="478152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-206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693091" y="565873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-200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3220583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-194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627227" y="537016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-178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6385532" y="469626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-158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7704261" y="5537895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-143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819246" y="3773549"/>
              <a:ext cx="96389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</a:t>
              </a:r>
            </a:p>
          </p:txBody>
        </p:sp>
        <p:sp>
          <p:nvSpPr>
            <p:cNvPr id="105" name="pl105"/>
            <p:cNvSpPr/>
            <p:nvPr/>
          </p:nvSpPr>
          <p:spPr>
            <a:xfrm>
              <a:off x="218616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302183" y="6398590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302183" y="590374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302183" y="540890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302183" y="4915423"/>
              <a:ext cx="15536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40028" y="441921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10.0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40028" y="392437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12.5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950037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708342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466648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6224953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7983258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3687909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18" name="tx118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20" name="pl120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25" name="pl125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7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30" name="pt130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8513857" y="4258297"/>
              <a:ext cx="41615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DRF015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8513857" y="4476716"/>
              <a:ext cx="409986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RSF008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35" name="pt135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6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675222" y="223248"/>
              <a:ext cx="379355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Queen:Slow_None:WicklowWolf:Orycterope:QEE:21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24849" y="295312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4849" y="230468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24849" y="165625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24849" y="1007828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78101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60749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43398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26046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849" y="327733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4849" y="2628905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4849" y="1980474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4849" y="133204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6777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69425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52074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34722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76447" y="813167"/>
              <a:ext cx="7031965" cy="2122428"/>
            </a:xfrm>
            <a:custGeom>
              <a:avLst/>
              <a:pathLst>
                <a:path w="7031965" h="2122428">
                  <a:moveTo>
                    <a:pt x="0" y="1586347"/>
                  </a:moveTo>
                  <a:lnTo>
                    <a:pt x="1461187" y="0"/>
                  </a:lnTo>
                  <a:lnTo>
                    <a:pt x="1917808" y="1659308"/>
                  </a:lnTo>
                  <a:lnTo>
                    <a:pt x="2283105" y="582384"/>
                  </a:lnTo>
                  <a:lnTo>
                    <a:pt x="3105023" y="1179685"/>
                  </a:lnTo>
                  <a:lnTo>
                    <a:pt x="3835617" y="2122242"/>
                  </a:lnTo>
                  <a:lnTo>
                    <a:pt x="4474886" y="1321212"/>
                  </a:lnTo>
                  <a:lnTo>
                    <a:pt x="5753425" y="1959064"/>
                  </a:lnTo>
                  <a:lnTo>
                    <a:pt x="7031965" y="2122428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415717" y="3038285"/>
              <a:ext cx="1278539" cy="177357"/>
            </a:xfrm>
            <a:custGeom>
              <a:avLst/>
              <a:pathLst>
                <a:path w="1278539" h="177357">
                  <a:moveTo>
                    <a:pt x="0" y="86939"/>
                  </a:moveTo>
                  <a:lnTo>
                    <a:pt x="821917" y="177357"/>
                  </a:lnTo>
                  <a:lnTo>
                    <a:pt x="1278539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731295" y="23543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192483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649104" y="242732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014401" y="135039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836319" y="194770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566913" y="289025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206182" y="208922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6484721" y="272707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7763260" y="289044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1354907" y="305500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2176825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2633446" y="296806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1367522" y="2968387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36" name="pl36"/>
            <p:cNvSpPr/>
            <p:nvPr/>
          </p:nvSpPr>
          <p:spPr>
            <a:xfrm>
              <a:off x="269425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300063" y="323564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37908" y="2587158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37908" y="193878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37908" y="1290352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774538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601022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427507" y="3396649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253991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640246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-334606" y="1948852"/>
              <a:ext cx="87728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 conc [ng/ml]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424849" y="6066239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24849" y="523840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24849" y="4410562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178101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60749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43398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726046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424849" y="5652320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24849" y="4824481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424849" y="3996643"/>
              <a:ext cx="7735161" cy="0"/>
            </a:xfrm>
            <a:custGeom>
              <a:avLst/>
              <a:pathLst>
                <a:path w="7735161" h="0">
                  <a:moveTo>
                    <a:pt x="0" y="0"/>
                  </a:moveTo>
                  <a:lnTo>
                    <a:pt x="7735161" y="0"/>
                  </a:lnTo>
                  <a:lnTo>
                    <a:pt x="77351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86777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269425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52074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634722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776447" y="5684911"/>
              <a:ext cx="7031965" cy="648003"/>
            </a:xfrm>
            <a:custGeom>
              <a:avLst/>
              <a:pathLst>
                <a:path w="7031965" h="648003">
                  <a:moveTo>
                    <a:pt x="0" y="210911"/>
                  </a:moveTo>
                  <a:lnTo>
                    <a:pt x="1461187" y="308602"/>
                  </a:lnTo>
                  <a:lnTo>
                    <a:pt x="1917808" y="648003"/>
                  </a:lnTo>
                  <a:lnTo>
                    <a:pt x="2283105" y="255849"/>
                  </a:lnTo>
                  <a:lnTo>
                    <a:pt x="3105023" y="524577"/>
                  </a:lnTo>
                  <a:lnTo>
                    <a:pt x="3835617" y="616838"/>
                  </a:lnTo>
                  <a:lnTo>
                    <a:pt x="4474886" y="427633"/>
                  </a:lnTo>
                  <a:lnTo>
                    <a:pt x="5753425" y="0"/>
                  </a:lnTo>
                  <a:lnTo>
                    <a:pt x="7031965" y="520523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1415717" y="3930440"/>
              <a:ext cx="1278539" cy="1642702"/>
            </a:xfrm>
            <a:custGeom>
              <a:avLst/>
              <a:pathLst>
                <a:path w="1278539" h="1642702">
                  <a:moveTo>
                    <a:pt x="0" y="1642702"/>
                  </a:moveTo>
                  <a:lnTo>
                    <a:pt x="821917" y="582392"/>
                  </a:lnTo>
                  <a:lnTo>
                    <a:pt x="1278539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731295" y="585067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192483" y="594836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649104" y="628776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3014401" y="589560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3836319" y="616433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566913" y="625659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206182" y="606739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6484721" y="563975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7763260" y="616028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1354907" y="55029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2176825" y="444261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2633446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1367522" y="5416304"/>
              <a:ext cx="9638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</a:t>
              </a:r>
            </a:p>
          </p:txBody>
        </p:sp>
        <p:sp>
          <p:nvSpPr>
            <p:cNvPr id="76" name="pl76"/>
            <p:cNvSpPr/>
            <p:nvPr/>
          </p:nvSpPr>
          <p:spPr>
            <a:xfrm>
              <a:off x="2694256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237908" y="561062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37908" y="478279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37908" y="395489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74538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601022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427507" y="6513922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253991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640246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85" name="tx85"/>
            <p:cNvSpPr/>
            <p:nvPr/>
          </p:nvSpPr>
          <p:spPr>
            <a:xfrm rot="-5400000">
              <a:off x="-458890" y="5066124"/>
              <a:ext cx="112585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11KT conc [ng/ml]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92" name="pl92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246757" y="36015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8513857" y="3340783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513857" y="3539339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8224812" y="4003515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97" name="pt97"/>
            <p:cNvSpPr/>
            <p:nvPr/>
          </p:nvSpPr>
          <p:spPr>
            <a:xfrm>
              <a:off x="8289388" y="4254837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8273730" y="44492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8513857" y="4257205"/>
              <a:ext cx="422374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ORF017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513857" y="4476716"/>
              <a:ext cx="41620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VGF002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224812" y="4913498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02" name="pt102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3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2024-09-10T10:31:53Z</dcterms:modified>
  <cp:category/>
</cp:coreProperties>
</file>