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345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5523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759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2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093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96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8263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241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44487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66558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88629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660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527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393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37109" y="813167"/>
              <a:ext cx="1943627" cy="2402474"/>
            </a:xfrm>
            <a:custGeom>
              <a:avLst/>
              <a:pathLst>
                <a:path w="1943627" h="2402474">
                  <a:moveTo>
                    <a:pt x="0" y="803757"/>
                  </a:moveTo>
                  <a:lnTo>
                    <a:pt x="800317" y="894474"/>
                  </a:lnTo>
                  <a:lnTo>
                    <a:pt x="1600634" y="0"/>
                  </a:lnTo>
                  <a:lnTo>
                    <a:pt x="1943627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009398" y="2337054"/>
              <a:ext cx="4801902" cy="877085"/>
            </a:xfrm>
            <a:custGeom>
              <a:avLst/>
              <a:pathLst>
                <a:path w="4801902" h="877085">
                  <a:moveTo>
                    <a:pt x="0" y="877085"/>
                  </a:moveTo>
                  <a:lnTo>
                    <a:pt x="914648" y="815501"/>
                  </a:lnTo>
                  <a:lnTo>
                    <a:pt x="1371972" y="854401"/>
                  </a:lnTo>
                  <a:lnTo>
                    <a:pt x="2400951" y="860234"/>
                  </a:lnTo>
                  <a:lnTo>
                    <a:pt x="3201268" y="844859"/>
                  </a:lnTo>
                  <a:lnTo>
                    <a:pt x="4001585" y="832226"/>
                  </a:lnTo>
                  <a:lnTo>
                    <a:pt x="4801902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48589" y="31439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863237" y="30823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20561" y="3121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49540" y="31270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49857" y="3111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950174" y="30990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50492" y="22668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91957" y="157177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92274" y="1662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92592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735585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900914" y="305730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815562" y="299571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72886" y="303594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301865" y="30404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32327" y="30250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932644" y="30124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732961" y="218021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8770" y="146008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89232" y="155080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89549" y="657652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6664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63614" y="318247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9303" y="24031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9303" y="162389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9303" y="84455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7285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5947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34609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56624" y="595569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56624" y="513135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430700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9197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880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841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8024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63678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554352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471917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38948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400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3611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322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06778" y="3930440"/>
              <a:ext cx="1951677" cy="2138595"/>
            </a:xfrm>
            <a:custGeom>
              <a:avLst/>
              <a:pathLst>
                <a:path w="1951677" h="2138595">
                  <a:moveTo>
                    <a:pt x="0" y="1397757"/>
                  </a:moveTo>
                  <a:lnTo>
                    <a:pt x="803631" y="1351106"/>
                  </a:lnTo>
                  <a:lnTo>
                    <a:pt x="1607263" y="0"/>
                  </a:lnTo>
                  <a:lnTo>
                    <a:pt x="1951677" y="213859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88065" y="4230175"/>
              <a:ext cx="4821791" cy="2102739"/>
            </a:xfrm>
            <a:custGeom>
              <a:avLst/>
              <a:pathLst>
                <a:path w="4821791" h="2102739">
                  <a:moveTo>
                    <a:pt x="0" y="2102739"/>
                  </a:moveTo>
                  <a:lnTo>
                    <a:pt x="918436" y="1322075"/>
                  </a:lnTo>
                  <a:lnTo>
                    <a:pt x="1377654" y="1572552"/>
                  </a:lnTo>
                  <a:lnTo>
                    <a:pt x="2410895" y="1041348"/>
                  </a:lnTo>
                  <a:lnTo>
                    <a:pt x="3214527" y="1993135"/>
                  </a:lnTo>
                  <a:lnTo>
                    <a:pt x="4018159" y="1868738"/>
                  </a:lnTo>
                  <a:lnTo>
                    <a:pt x="48217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927256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845692" y="5482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304910" y="57325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38151" y="52013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41783" y="615309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45415" y="602869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749047" y="41599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61626" y="528304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565258" y="523639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68890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713304" y="602388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879581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98017" y="53954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57235" y="564721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90476" y="51146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24253" y="606647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927885" y="594207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731517" y="407333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28439" y="517135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62215" y="5124708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65847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26436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238632" y="63261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8632" y="550183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8632" y="46774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632" y="385314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746786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04287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3896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0" name="pt11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5" name="pt11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551950" y="2829294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51950" y="2056599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1950" y="1283903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483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9935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503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0134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51950" y="3215642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1950" y="2442946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1950" y="1670251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51950" y="897556"/>
              <a:ext cx="7608059" cy="0"/>
            </a:xfrm>
            <a:custGeom>
              <a:avLst/>
              <a:pathLst>
                <a:path w="7608059" h="0">
                  <a:moveTo>
                    <a:pt x="0" y="0"/>
                  </a:moveTo>
                  <a:lnTo>
                    <a:pt x="7608059" y="0"/>
                  </a:lnTo>
                  <a:lnTo>
                    <a:pt x="760805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728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238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7485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25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76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97771" y="813167"/>
              <a:ext cx="1400793" cy="2402474"/>
            </a:xfrm>
            <a:custGeom>
              <a:avLst/>
              <a:pathLst>
                <a:path w="1400793" h="2402474">
                  <a:moveTo>
                    <a:pt x="0" y="0"/>
                  </a:moveTo>
                  <a:lnTo>
                    <a:pt x="437747" y="2389313"/>
                  </a:lnTo>
                  <a:lnTo>
                    <a:pt x="875495" y="2385325"/>
                  </a:lnTo>
                  <a:lnTo>
                    <a:pt x="1225694" y="2398932"/>
                  </a:lnTo>
                  <a:lnTo>
                    <a:pt x="1400793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97771" y="2607759"/>
              <a:ext cx="6916418" cy="607882"/>
            </a:xfrm>
            <a:custGeom>
              <a:avLst/>
              <a:pathLst>
                <a:path w="6916418" h="607882">
                  <a:moveTo>
                    <a:pt x="0" y="607882"/>
                  </a:moveTo>
                  <a:lnTo>
                    <a:pt x="1225694" y="607882"/>
                  </a:lnTo>
                  <a:lnTo>
                    <a:pt x="1400793" y="607882"/>
                  </a:lnTo>
                  <a:lnTo>
                    <a:pt x="1926091" y="597966"/>
                  </a:lnTo>
                  <a:lnTo>
                    <a:pt x="2451388" y="581273"/>
                  </a:lnTo>
                  <a:lnTo>
                    <a:pt x="3852182" y="448290"/>
                  </a:lnTo>
                  <a:lnTo>
                    <a:pt x="5603174" y="0"/>
                  </a:lnTo>
                  <a:lnTo>
                    <a:pt x="6916418" y="38817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83696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206265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237756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2763053" y="313550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288351" y="31188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4689144" y="29858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440136" y="25375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7753380" y="29257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5262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290368" y="31573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728115" y="315334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78314" y="316694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53413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789287" y="306012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1498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190081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15378" y="304888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240676" y="30321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641469" y="28992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392461" y="245092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7705705" y="283904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849577" y="656276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1101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427165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02854" y="240125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02854" y="162855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40698" y="85586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7963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3062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8162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623261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8360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703797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456624" y="619086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569514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6624" y="519941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56624" y="470368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420795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87053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364346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4163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1893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6624" y="643873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594300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54472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495154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44558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396009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40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75700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2993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3028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07579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06778" y="4056906"/>
              <a:ext cx="1418344" cy="2274989"/>
            </a:xfrm>
            <a:custGeom>
              <a:avLst/>
              <a:pathLst>
                <a:path w="1418344" h="2274989">
                  <a:moveTo>
                    <a:pt x="0" y="0"/>
                  </a:moveTo>
                  <a:lnTo>
                    <a:pt x="443232" y="1903097"/>
                  </a:lnTo>
                  <a:lnTo>
                    <a:pt x="886465" y="2181262"/>
                  </a:lnTo>
                  <a:lnTo>
                    <a:pt x="1241051" y="2237979"/>
                  </a:lnTo>
                  <a:lnTo>
                    <a:pt x="1418344" y="227498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402474"/>
                  </a:moveTo>
                  <a:lnTo>
                    <a:pt x="1241051" y="2390098"/>
                  </a:lnTo>
                  <a:lnTo>
                    <a:pt x="1418344" y="2326836"/>
                  </a:lnTo>
                  <a:lnTo>
                    <a:pt x="1950224" y="2189682"/>
                  </a:lnTo>
                  <a:lnTo>
                    <a:pt x="2482103" y="2009025"/>
                  </a:lnTo>
                  <a:lnTo>
                    <a:pt x="3900448" y="1573806"/>
                  </a:lnTo>
                  <a:lnTo>
                    <a:pt x="5673379" y="0"/>
                  </a:lnTo>
                  <a:lnTo>
                    <a:pt x="7003078" y="7636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7459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987021" y="62503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2164314" y="618705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2696193" y="60499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3228073" y="58692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646418" y="54340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419349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7749047" y="462388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761626" y="401175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204859" y="591485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648092" y="61930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002678" y="62497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179971" y="62867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698294" y="617740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1939346" y="61637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116639" y="610043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648518" y="596328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80398" y="578262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98743" y="534740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371674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7701372" y="453721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58584" y="3900015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01" name="pl101"/>
            <p:cNvSpPr/>
            <p:nvPr/>
          </p:nvSpPr>
          <p:spPr>
            <a:xfrm>
              <a:off x="213647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238632" y="639704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632" y="590131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632" y="54055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632" y="4909802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632" y="441412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632" y="391840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908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66376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43670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20963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98256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1" name="pl121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6" name="pt126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513857" y="4366988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1" name="pt131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3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013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19728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14439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83342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449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4563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6785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23871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15586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73014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2768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391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5506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621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37109" y="3205425"/>
              <a:ext cx="6974191" cy="10217"/>
            </a:xfrm>
            <a:custGeom>
              <a:avLst/>
              <a:pathLst>
                <a:path w="6974191" h="10217">
                  <a:moveTo>
                    <a:pt x="0" y="7530"/>
                  </a:moveTo>
                  <a:lnTo>
                    <a:pt x="1449182" y="0"/>
                  </a:lnTo>
                  <a:lnTo>
                    <a:pt x="1902052" y="10217"/>
                  </a:lnTo>
                  <a:lnTo>
                    <a:pt x="2264347" y="10217"/>
                  </a:lnTo>
                  <a:lnTo>
                    <a:pt x="3079513" y="7011"/>
                  </a:lnTo>
                  <a:lnTo>
                    <a:pt x="3804104" y="7396"/>
                  </a:lnTo>
                  <a:lnTo>
                    <a:pt x="4438121" y="10217"/>
                  </a:lnTo>
                  <a:lnTo>
                    <a:pt x="5706156" y="10217"/>
                  </a:lnTo>
                  <a:lnTo>
                    <a:pt x="6974191" y="243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471127" y="813167"/>
              <a:ext cx="1268034" cy="2402474"/>
            </a:xfrm>
            <a:custGeom>
              <a:avLst/>
              <a:pathLst>
                <a:path w="1268034" h="2402474">
                  <a:moveTo>
                    <a:pt x="0" y="0"/>
                  </a:moveTo>
                  <a:lnTo>
                    <a:pt x="815165" y="2386829"/>
                  </a:lnTo>
                  <a:lnTo>
                    <a:pt x="1268034" y="2402474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791957" y="3167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41140" y="316027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9401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056305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871471" y="31672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596062" y="31676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230079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498114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6149" y="31627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141031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225483" y="312978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67835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1422932" y="656329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273916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39303" y="23454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9303" y="15169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9303" y="68839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834450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64592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457406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26888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46" name="pl46"/>
            <p:cNvSpPr/>
            <p:nvPr/>
          </p:nvSpPr>
          <p:spPr>
            <a:xfrm>
              <a:off x="456624" y="606116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6624" y="544013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6624" y="481910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56624" y="419808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80721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261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451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6416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56624" y="637167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56624" y="575064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56624" y="51296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56624" y="450859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6624" y="388756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9772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27167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3569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63546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06778" y="6158660"/>
              <a:ext cx="7003078" cy="174254"/>
            </a:xfrm>
            <a:custGeom>
              <a:avLst/>
              <a:pathLst>
                <a:path w="7003078" h="174254">
                  <a:moveTo>
                    <a:pt x="0" y="93732"/>
                  </a:moveTo>
                  <a:lnTo>
                    <a:pt x="1455185" y="0"/>
                  </a:lnTo>
                  <a:lnTo>
                    <a:pt x="1909930" y="136478"/>
                  </a:lnTo>
                  <a:lnTo>
                    <a:pt x="2273726" y="86297"/>
                  </a:lnTo>
                  <a:lnTo>
                    <a:pt x="3092268" y="174254"/>
                  </a:lnTo>
                  <a:lnTo>
                    <a:pt x="3819860" y="165110"/>
                  </a:lnTo>
                  <a:lnTo>
                    <a:pt x="4456504" y="134669"/>
                  </a:lnTo>
                  <a:lnTo>
                    <a:pt x="5729791" y="114259"/>
                  </a:lnTo>
                  <a:lnTo>
                    <a:pt x="7003078" y="41437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443422" y="3930440"/>
              <a:ext cx="1273286" cy="2268689"/>
            </a:xfrm>
            <a:custGeom>
              <a:avLst/>
              <a:pathLst>
                <a:path w="1273286" h="2268689">
                  <a:moveTo>
                    <a:pt x="0" y="0"/>
                  </a:moveTo>
                  <a:lnTo>
                    <a:pt x="818541" y="2268689"/>
                  </a:lnTo>
                  <a:lnTo>
                    <a:pt x="1273286" y="2001788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761626" y="62072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216811" y="61135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671557" y="62499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035353" y="6199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853895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581487" y="62786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218131" y="624817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6491418" y="62277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7764705" y="61549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382612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2201154" y="61289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2655899" y="58620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1395227" y="3773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8" name="pl78"/>
            <p:cNvSpPr/>
            <p:nvPr/>
          </p:nvSpPr>
          <p:spPr>
            <a:xfrm>
              <a:off x="27167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38632" y="632998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38632" y="5708901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38632" y="508792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8632" y="44669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8632" y="3847241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04494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623475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44245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2614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24812" y="1946494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91" name="pl91"/>
            <p:cNvSpPr/>
            <p:nvPr/>
          </p:nvSpPr>
          <p:spPr>
            <a:xfrm>
              <a:off x="8246757" y="224474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8513857" y="2203431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513857" y="2422887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24812" y="2836627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8246757" y="31626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8513857" y="3121327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01" name="pt101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4037749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513857" y="4257260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6" name="pt106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8289388" y="53921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513857" y="517788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513857" y="5389700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2024-09-10T10:31:45Z</dcterms:modified>
  <cp:category/>
</cp:coreProperties>
</file>