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  <p:sldId id="257" r:id="rId9"/>
    <p:sldId id="258" r:id="rId10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2924956" y="223248"/>
              <a:ext cx="3294087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Queen:Slow_PreFirst:Corbeau:Shorny:QEE:9</a:t>
              </a:r>
            </a:p>
          </p:txBody>
        </p:sp>
        <p:sp>
          <p:nvSpPr>
            <p:cNvPr id="5" name="pl5"/>
            <p:cNvSpPr/>
            <p:nvPr/>
          </p:nvSpPr>
          <p:spPr>
            <a:xfrm>
              <a:off x="424849" y="3170038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24849" y="2379471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24849" y="1588903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24849" y="798335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661169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966731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272294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7577856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24849" y="2774755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24849" y="1984187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24849" y="1193619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813950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119513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6425075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776447" y="813167"/>
              <a:ext cx="1959727" cy="2305214"/>
            </a:xfrm>
            <a:custGeom>
              <a:avLst/>
              <a:pathLst>
                <a:path w="1959727" h="2305214">
                  <a:moveTo>
                    <a:pt x="0" y="2305214"/>
                  </a:moveTo>
                  <a:lnTo>
                    <a:pt x="806946" y="804997"/>
                  </a:lnTo>
                  <a:lnTo>
                    <a:pt x="1613893" y="0"/>
                  </a:lnTo>
                  <a:lnTo>
                    <a:pt x="1959727" y="2148429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2966731" y="2230635"/>
              <a:ext cx="4841680" cy="985006"/>
            </a:xfrm>
            <a:custGeom>
              <a:avLst/>
              <a:pathLst>
                <a:path w="4841680" h="985006">
                  <a:moveTo>
                    <a:pt x="0" y="985006"/>
                  </a:moveTo>
                  <a:lnTo>
                    <a:pt x="922224" y="0"/>
                  </a:lnTo>
                  <a:lnTo>
                    <a:pt x="1383337" y="309683"/>
                  </a:lnTo>
                  <a:lnTo>
                    <a:pt x="2420840" y="509620"/>
                  </a:lnTo>
                  <a:lnTo>
                    <a:pt x="3227787" y="447926"/>
                  </a:lnTo>
                  <a:lnTo>
                    <a:pt x="4034734" y="824740"/>
                  </a:lnTo>
                  <a:lnTo>
                    <a:pt x="4841680" y="279183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2905922" y="314542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3828147" y="216041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4289259" y="247010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5326762" y="267003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6133709" y="260834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6940656" y="298515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7747603" y="243960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731295" y="307322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1538242" y="157301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2345189" y="76801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2691023" y="291644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tx32"/>
            <p:cNvSpPr/>
            <p:nvPr/>
          </p:nvSpPr>
          <p:spPr>
            <a:xfrm>
              <a:off x="2858247" y="3058804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-126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780472" y="2073797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-118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4241584" y="2384804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-114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5279087" y="2583418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-105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6116179" y="2521724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-98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6923126" y="2898538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-91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730073" y="2352981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-84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698108" y="2961543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-16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1535199" y="1461326"/>
              <a:ext cx="9638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2342146" y="657652"/>
              <a:ext cx="96389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</a:t>
              </a:r>
            </a:p>
          </p:txBody>
        </p:sp>
        <p:sp>
          <p:nvSpPr>
            <p:cNvPr id="42" name="pl42"/>
            <p:cNvSpPr/>
            <p:nvPr/>
          </p:nvSpPr>
          <p:spPr>
            <a:xfrm>
              <a:off x="2620897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237908" y="2733063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237908" y="194249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237908" y="1151873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1720717" y="339670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220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4026279" y="339670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240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6331841" y="339670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260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3640246" y="3509299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50" name="tx50"/>
            <p:cNvSpPr/>
            <p:nvPr/>
          </p:nvSpPr>
          <p:spPr>
            <a:xfrm rot="-5400000">
              <a:off x="-396748" y="1948852"/>
              <a:ext cx="1001569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Col conc [ng/ml]</a:t>
              </a:r>
            </a:p>
          </p:txBody>
        </p:sp>
        <p:sp>
          <p:nvSpPr>
            <p:cNvPr id="51" name="pl51"/>
            <p:cNvSpPr/>
            <p:nvPr/>
          </p:nvSpPr>
          <p:spPr>
            <a:xfrm>
              <a:off x="424849" y="6243938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424849" y="5616307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424849" y="4988675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424849" y="4361044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661169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2966731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5272294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7577856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424849" y="5930122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424849" y="5302491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424849" y="4674860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424849" y="4047228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1813950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4119513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642507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776447" y="3930440"/>
              <a:ext cx="1959727" cy="2334840"/>
            </a:xfrm>
            <a:custGeom>
              <a:avLst/>
              <a:pathLst>
                <a:path w="1959727" h="2334840">
                  <a:moveTo>
                    <a:pt x="0" y="2334840"/>
                  </a:moveTo>
                  <a:lnTo>
                    <a:pt x="806946" y="1111782"/>
                  </a:lnTo>
                  <a:lnTo>
                    <a:pt x="1613893" y="0"/>
                  </a:lnTo>
                  <a:lnTo>
                    <a:pt x="1959727" y="1936416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2966731" y="5766497"/>
              <a:ext cx="4841680" cy="566417"/>
            </a:xfrm>
            <a:custGeom>
              <a:avLst/>
              <a:pathLst>
                <a:path w="4841680" h="566417">
                  <a:moveTo>
                    <a:pt x="0" y="566417"/>
                  </a:moveTo>
                  <a:lnTo>
                    <a:pt x="922224" y="0"/>
                  </a:lnTo>
                  <a:lnTo>
                    <a:pt x="1383337" y="119912"/>
                  </a:lnTo>
                  <a:lnTo>
                    <a:pt x="2420840" y="277967"/>
                  </a:lnTo>
                  <a:lnTo>
                    <a:pt x="3227787" y="90347"/>
                  </a:lnTo>
                  <a:lnTo>
                    <a:pt x="4034734" y="410001"/>
                  </a:lnTo>
                  <a:lnTo>
                    <a:pt x="4841680" y="214146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2905922" y="626269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3828147" y="569628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4289259" y="581619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5326762" y="597424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6133709" y="578662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6940656" y="610628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7747603" y="591042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731295" y="622012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1538242" y="499707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2345189" y="388528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2691023" y="582170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tx79"/>
            <p:cNvSpPr/>
            <p:nvPr/>
          </p:nvSpPr>
          <p:spPr>
            <a:xfrm>
              <a:off x="2858247" y="6176077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-126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3780472" y="5609659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-118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4241584" y="5730895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-114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5279087" y="5887627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-105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6116179" y="5700006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-98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6923126" y="6019660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-91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7730073" y="5823806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-84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698108" y="6108442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-16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1535199" y="4885384"/>
              <a:ext cx="9638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2342146" y="3774925"/>
              <a:ext cx="96389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</a:t>
              </a:r>
            </a:p>
          </p:txBody>
        </p:sp>
        <p:sp>
          <p:nvSpPr>
            <p:cNvPr id="89" name="pl89"/>
            <p:cNvSpPr/>
            <p:nvPr/>
          </p:nvSpPr>
          <p:spPr>
            <a:xfrm>
              <a:off x="2620897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0" name="tx90"/>
            <p:cNvSpPr/>
            <p:nvPr/>
          </p:nvSpPr>
          <p:spPr>
            <a:xfrm>
              <a:off x="300063" y="5889850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237908" y="5260799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237908" y="463316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237908" y="400553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1720717" y="651397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220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4026279" y="651397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240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6331841" y="651397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260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3640246" y="6626571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98" name="tx98"/>
            <p:cNvSpPr/>
            <p:nvPr/>
          </p:nvSpPr>
          <p:spPr>
            <a:xfrm rot="-5400000">
              <a:off x="-420077" y="5066124"/>
              <a:ext cx="1048227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 conc [ng/ml]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8224812" y="2165950"/>
              <a:ext cx="92401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Eviction Status</a:t>
              </a:r>
            </a:p>
          </p:txBody>
        </p:sp>
        <p:sp>
          <p:nvSpPr>
            <p:cNvPr id="100" name="pl100"/>
            <p:cNvSpPr/>
            <p:nvPr/>
          </p:nvSpPr>
          <p:spPr>
            <a:xfrm>
              <a:off x="8246757" y="246419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8246757" y="268365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tx102"/>
            <p:cNvSpPr/>
            <p:nvPr/>
          </p:nvSpPr>
          <p:spPr>
            <a:xfrm>
              <a:off x="8513857" y="2422887"/>
              <a:ext cx="36649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Evictee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8513857" y="2642343"/>
              <a:ext cx="34155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Evictor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8224812" y="3056083"/>
              <a:ext cx="745430" cy="131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BS_Original</a:t>
              </a:r>
            </a:p>
          </p:txBody>
        </p:sp>
        <p:sp>
          <p:nvSpPr>
            <p:cNvPr id="105" name="pl105"/>
            <p:cNvSpPr/>
            <p:nvPr/>
          </p:nvSpPr>
          <p:spPr>
            <a:xfrm>
              <a:off x="8246757" y="33820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8246757" y="36015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tx107"/>
            <p:cNvSpPr/>
            <p:nvPr/>
          </p:nvSpPr>
          <p:spPr>
            <a:xfrm>
              <a:off x="8513857" y="3340783"/>
              <a:ext cx="39759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Breeder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8513857" y="3539339"/>
              <a:ext cx="329222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Helper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8224812" y="4003515"/>
              <a:ext cx="56671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AnimalID</a:t>
              </a:r>
            </a:p>
          </p:txBody>
        </p:sp>
        <p:sp>
          <p:nvSpPr>
            <p:cNvPr id="110" name="pt110"/>
            <p:cNvSpPr/>
            <p:nvPr/>
          </p:nvSpPr>
          <p:spPr>
            <a:xfrm>
              <a:off x="8289388" y="4254837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8273730" y="444922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tx112"/>
            <p:cNvSpPr/>
            <p:nvPr/>
          </p:nvSpPr>
          <p:spPr>
            <a:xfrm>
              <a:off x="8513857" y="4258297"/>
              <a:ext cx="40998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ARF028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8513857" y="4476661"/>
              <a:ext cx="416207" cy="82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SOF001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8224812" y="4913498"/>
              <a:ext cx="380355" cy="1095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QTcat</a:t>
              </a:r>
            </a:p>
          </p:txBody>
        </p:sp>
        <p:sp>
          <p:nvSpPr>
            <p:cNvPr id="115" name="pt115"/>
            <p:cNvSpPr/>
            <p:nvPr/>
          </p:nvSpPr>
          <p:spPr>
            <a:xfrm>
              <a:off x="8289388" y="517273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tx116"/>
            <p:cNvSpPr/>
            <p:nvPr/>
          </p:nvSpPr>
          <p:spPr>
            <a:xfrm>
              <a:off x="8513857" y="5170244"/>
              <a:ext cx="86930" cy="876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2895227" y="225183"/>
              <a:ext cx="3353544" cy="1410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Queen:Slow_PreFirst:Guinness:Roms:QEE:11</a:t>
              </a:r>
            </a:p>
          </p:txBody>
        </p:sp>
        <p:sp>
          <p:nvSpPr>
            <p:cNvPr id="5" name="pl5"/>
            <p:cNvSpPr/>
            <p:nvPr/>
          </p:nvSpPr>
          <p:spPr>
            <a:xfrm>
              <a:off x="424849" y="2859584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24849" y="1883146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24849" y="906709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844594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62483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540508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7185327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24849" y="2371365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24849" y="1394927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95447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734716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514960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295205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8075449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776447" y="813167"/>
              <a:ext cx="1424195" cy="1960495"/>
            </a:xfrm>
            <a:custGeom>
              <a:avLst/>
              <a:pathLst>
                <a:path w="1424195" h="1960495">
                  <a:moveTo>
                    <a:pt x="0" y="379353"/>
                  </a:moveTo>
                  <a:lnTo>
                    <a:pt x="445061" y="1278872"/>
                  </a:lnTo>
                  <a:lnTo>
                    <a:pt x="890122" y="1960495"/>
                  </a:lnTo>
                  <a:lnTo>
                    <a:pt x="1246171" y="0"/>
                  </a:lnTo>
                  <a:lnTo>
                    <a:pt x="1424195" y="1383769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776447" y="1381917"/>
              <a:ext cx="7031965" cy="1833725"/>
            </a:xfrm>
            <a:custGeom>
              <a:avLst/>
              <a:pathLst>
                <a:path w="7031965" h="1833725">
                  <a:moveTo>
                    <a:pt x="0" y="1221320"/>
                  </a:moveTo>
                  <a:lnTo>
                    <a:pt x="1246171" y="1459736"/>
                  </a:lnTo>
                  <a:lnTo>
                    <a:pt x="1424195" y="0"/>
                  </a:lnTo>
                  <a:lnTo>
                    <a:pt x="1958268" y="512714"/>
                  </a:lnTo>
                  <a:lnTo>
                    <a:pt x="2492342" y="1833725"/>
                  </a:lnTo>
                  <a:lnTo>
                    <a:pt x="3916537" y="836859"/>
                  </a:lnTo>
                  <a:lnTo>
                    <a:pt x="5696781" y="722233"/>
                  </a:lnTo>
                  <a:lnTo>
                    <a:pt x="7031965" y="1123606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715638" y="253302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1961809" y="277143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2139833" y="131170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2673907" y="182441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3207980" y="314542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4632175" y="214856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6412420" y="203393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7747603" y="243530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731295" y="114736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1176356" y="204688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1621417" y="272851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1977466" y="76801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2155491" y="215178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34"/>
            <p:cNvSpPr/>
            <p:nvPr/>
          </p:nvSpPr>
          <p:spPr>
            <a:xfrm>
              <a:off x="667963" y="2447723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-222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1914134" y="2684815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-208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2092158" y="1225079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-206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2626232" y="1737794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-200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3160305" y="3058804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-194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4584500" y="2061938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-178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6364745" y="1947312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-158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7699928" y="2348632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-143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728252" y="1035629"/>
              <a:ext cx="9638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</a:t>
              </a:r>
            </a:p>
          </p:txBody>
        </p:sp>
        <p:sp>
          <p:nvSpPr>
            <p:cNvPr id="43" name="pl43"/>
            <p:cNvSpPr/>
            <p:nvPr/>
          </p:nvSpPr>
          <p:spPr>
            <a:xfrm>
              <a:off x="2111630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4" name="tx44"/>
            <p:cNvSpPr/>
            <p:nvPr/>
          </p:nvSpPr>
          <p:spPr>
            <a:xfrm>
              <a:off x="300063" y="2331092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237908" y="135323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861238" y="339670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120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2641483" y="339670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140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4421727" y="339670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160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6201971" y="339670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180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7982215" y="339670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3640246" y="3509299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52" name="tx52"/>
            <p:cNvSpPr/>
            <p:nvPr/>
          </p:nvSpPr>
          <p:spPr>
            <a:xfrm rot="-5400000">
              <a:off x="-396748" y="1948852"/>
              <a:ext cx="1001569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Col conc [ng/ml]</a:t>
              </a:r>
            </a:p>
          </p:txBody>
        </p:sp>
        <p:sp>
          <p:nvSpPr>
            <p:cNvPr id="53" name="pl53"/>
            <p:cNvSpPr/>
            <p:nvPr/>
          </p:nvSpPr>
          <p:spPr>
            <a:xfrm>
              <a:off x="361298" y="6056212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361298" y="5355100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361298" y="4653988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361298" y="3952875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1792707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3587578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5382448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7177319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361298" y="6406768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361298" y="5705656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361298" y="5004544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361298" y="4303431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895272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2690143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4485013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6279884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8074754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715785" y="3930440"/>
              <a:ext cx="1435896" cy="1944148"/>
            </a:xfrm>
            <a:custGeom>
              <a:avLst/>
              <a:pathLst>
                <a:path w="1435896" h="1944148">
                  <a:moveTo>
                    <a:pt x="0" y="662305"/>
                  </a:moveTo>
                  <a:lnTo>
                    <a:pt x="448717" y="1635929"/>
                  </a:lnTo>
                  <a:lnTo>
                    <a:pt x="897435" y="1944148"/>
                  </a:lnTo>
                  <a:lnTo>
                    <a:pt x="1256409" y="0"/>
                  </a:lnTo>
                  <a:lnTo>
                    <a:pt x="1435896" y="1588258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715785" y="5224163"/>
              <a:ext cx="7089738" cy="1108751"/>
            </a:xfrm>
            <a:custGeom>
              <a:avLst/>
              <a:pathLst>
                <a:path w="7089738" h="1108751">
                  <a:moveTo>
                    <a:pt x="0" y="596040"/>
                  </a:moveTo>
                  <a:lnTo>
                    <a:pt x="1256409" y="409155"/>
                  </a:lnTo>
                  <a:lnTo>
                    <a:pt x="1435896" y="0"/>
                  </a:lnTo>
                  <a:lnTo>
                    <a:pt x="1974357" y="656897"/>
                  </a:lnTo>
                  <a:lnTo>
                    <a:pt x="2512818" y="1108751"/>
                  </a:lnTo>
                  <a:lnTo>
                    <a:pt x="3948715" y="692537"/>
                  </a:lnTo>
                  <a:lnTo>
                    <a:pt x="5743585" y="389172"/>
                  </a:lnTo>
                  <a:lnTo>
                    <a:pt x="7089738" y="686879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654976" y="574998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1911385" y="556310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2090872" y="515394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2629333" y="581084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3167794" y="626269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4603691" y="584648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6398561" y="554311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7744714" y="584082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670633" y="454759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1119351" y="552121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1568068" y="582943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1927043" y="388528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2106530" y="547354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tx85"/>
            <p:cNvSpPr/>
            <p:nvPr/>
          </p:nvSpPr>
          <p:spPr>
            <a:xfrm>
              <a:off x="607301" y="5664689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-222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1863710" y="5476481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-208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2043197" y="5067325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-206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2581658" y="5724223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-200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3120119" y="6176077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-194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4556016" y="5759863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-178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6350886" y="5456498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-158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7697039" y="5754152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-143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667590" y="4435855"/>
              <a:ext cx="9638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</a:t>
              </a:r>
            </a:p>
          </p:txBody>
        </p:sp>
        <p:sp>
          <p:nvSpPr>
            <p:cNvPr id="94" name="pl94"/>
            <p:cNvSpPr/>
            <p:nvPr/>
          </p:nvSpPr>
          <p:spPr>
            <a:xfrm>
              <a:off x="2061938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5" name="tx95"/>
            <p:cNvSpPr/>
            <p:nvPr/>
          </p:nvSpPr>
          <p:spPr>
            <a:xfrm>
              <a:off x="236512" y="636507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236512" y="5665329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236512" y="4964544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236512" y="4261740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802039" y="651397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120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2596909" y="651397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140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4391780" y="651397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160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6186650" y="651397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180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7981521" y="651397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3608471" y="6626571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105" name="tx105"/>
            <p:cNvSpPr/>
            <p:nvPr/>
          </p:nvSpPr>
          <p:spPr>
            <a:xfrm rot="-5400000">
              <a:off x="-420077" y="5066124"/>
              <a:ext cx="1048227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 conc [ng/ml]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8224812" y="2165950"/>
              <a:ext cx="92401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Eviction Status</a:t>
              </a:r>
            </a:p>
          </p:txBody>
        </p:sp>
        <p:sp>
          <p:nvSpPr>
            <p:cNvPr id="107" name="pl107"/>
            <p:cNvSpPr/>
            <p:nvPr/>
          </p:nvSpPr>
          <p:spPr>
            <a:xfrm>
              <a:off x="8246757" y="246419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8246757" y="268365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tx109"/>
            <p:cNvSpPr/>
            <p:nvPr/>
          </p:nvSpPr>
          <p:spPr>
            <a:xfrm>
              <a:off x="8513857" y="2422887"/>
              <a:ext cx="36649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Evictee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8513857" y="2642343"/>
              <a:ext cx="34155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Evictor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8224812" y="3056083"/>
              <a:ext cx="745430" cy="131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BS_Original</a:t>
              </a:r>
            </a:p>
          </p:txBody>
        </p:sp>
        <p:sp>
          <p:nvSpPr>
            <p:cNvPr id="112" name="pl112"/>
            <p:cNvSpPr/>
            <p:nvPr/>
          </p:nvSpPr>
          <p:spPr>
            <a:xfrm>
              <a:off x="8246757" y="33820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8246757" y="36015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tx114"/>
            <p:cNvSpPr/>
            <p:nvPr/>
          </p:nvSpPr>
          <p:spPr>
            <a:xfrm>
              <a:off x="8513857" y="3340783"/>
              <a:ext cx="39759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Breeder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8513857" y="3539339"/>
              <a:ext cx="329222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Helper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8224812" y="4003515"/>
              <a:ext cx="56671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AnimalID</a:t>
              </a:r>
            </a:p>
          </p:txBody>
        </p:sp>
        <p:sp>
          <p:nvSpPr>
            <p:cNvPr id="117" name="pt117"/>
            <p:cNvSpPr/>
            <p:nvPr/>
          </p:nvSpPr>
          <p:spPr>
            <a:xfrm>
              <a:off x="8289388" y="4254837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g118"/>
            <p:cNvSpPr/>
            <p:nvPr/>
          </p:nvSpPr>
          <p:spPr>
            <a:xfrm>
              <a:off x="8273730" y="444922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tx119"/>
            <p:cNvSpPr/>
            <p:nvPr/>
          </p:nvSpPr>
          <p:spPr>
            <a:xfrm>
              <a:off x="8513857" y="4258297"/>
              <a:ext cx="416153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DRF015</a:t>
              </a:r>
            </a:p>
          </p:txBody>
        </p:sp>
        <p:sp>
          <p:nvSpPr>
            <p:cNvPr id="120" name="tx120"/>
            <p:cNvSpPr/>
            <p:nvPr/>
          </p:nvSpPr>
          <p:spPr>
            <a:xfrm>
              <a:off x="8513857" y="4476716"/>
              <a:ext cx="409986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RSF008</a:t>
              </a:r>
            </a:p>
          </p:txBody>
        </p:sp>
        <p:sp>
          <p:nvSpPr>
            <p:cNvPr id="121" name="tx121"/>
            <p:cNvSpPr/>
            <p:nvPr/>
          </p:nvSpPr>
          <p:spPr>
            <a:xfrm>
              <a:off x="8224812" y="4913498"/>
              <a:ext cx="380355" cy="1095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QTcat</a:t>
              </a:r>
            </a:p>
          </p:txBody>
        </p:sp>
        <p:sp>
          <p:nvSpPr>
            <p:cNvPr id="122" name="pt122"/>
            <p:cNvSpPr/>
            <p:nvPr/>
          </p:nvSpPr>
          <p:spPr>
            <a:xfrm>
              <a:off x="8289388" y="517273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tx123"/>
            <p:cNvSpPr/>
            <p:nvPr/>
          </p:nvSpPr>
          <p:spPr>
            <a:xfrm>
              <a:off x="8513857" y="5170244"/>
              <a:ext cx="86930" cy="876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2675222" y="223248"/>
              <a:ext cx="3793554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Queen:Slow_None:WicklowWolf:Orycterope:QEE:21</a:t>
              </a:r>
            </a:p>
          </p:txBody>
        </p:sp>
        <p:sp>
          <p:nvSpPr>
            <p:cNvPr id="5" name="pl5"/>
            <p:cNvSpPr/>
            <p:nvPr/>
          </p:nvSpPr>
          <p:spPr>
            <a:xfrm>
              <a:off x="424849" y="3122539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24849" y="2486148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24849" y="1849757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24849" y="1213366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781014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60749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43398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7260467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24849" y="2804344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24849" y="2167953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24849" y="1531562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24849" y="895171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867771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694256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520740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6347225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776447" y="1506390"/>
              <a:ext cx="7031965" cy="1709252"/>
            </a:xfrm>
            <a:custGeom>
              <a:avLst/>
              <a:pathLst>
                <a:path w="7031965" h="1709252">
                  <a:moveTo>
                    <a:pt x="0" y="391798"/>
                  </a:moveTo>
                  <a:lnTo>
                    <a:pt x="1461187" y="270788"/>
                  </a:lnTo>
                  <a:lnTo>
                    <a:pt x="1917808" y="1540216"/>
                  </a:lnTo>
                  <a:lnTo>
                    <a:pt x="2283105" y="454862"/>
                  </a:lnTo>
                  <a:lnTo>
                    <a:pt x="3105023" y="1598369"/>
                  </a:lnTo>
                  <a:lnTo>
                    <a:pt x="3835617" y="0"/>
                  </a:lnTo>
                  <a:lnTo>
                    <a:pt x="4474886" y="1709252"/>
                  </a:lnTo>
                  <a:lnTo>
                    <a:pt x="5753425" y="1161688"/>
                  </a:lnTo>
                  <a:lnTo>
                    <a:pt x="7031965" y="1015138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1415717" y="813167"/>
              <a:ext cx="1278539" cy="1596805"/>
            </a:xfrm>
            <a:custGeom>
              <a:avLst/>
              <a:pathLst>
                <a:path w="1278539" h="1596805">
                  <a:moveTo>
                    <a:pt x="0" y="492013"/>
                  </a:moveTo>
                  <a:lnTo>
                    <a:pt x="821917" y="1596805"/>
                  </a:lnTo>
                  <a:lnTo>
                    <a:pt x="1278539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731295" y="185303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2192483" y="173202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2649104" y="300145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3014401" y="191610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3836319" y="305960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4566913" y="146123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5206182" y="317049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6484721" y="262292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7763260" y="247637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1354907" y="123496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2176825" y="233975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2633446" y="74295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tx35"/>
            <p:cNvSpPr/>
            <p:nvPr/>
          </p:nvSpPr>
          <p:spPr>
            <a:xfrm>
              <a:off x="1367522" y="1148343"/>
              <a:ext cx="9638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</a:t>
              </a:r>
            </a:p>
          </p:txBody>
        </p:sp>
        <p:sp>
          <p:nvSpPr>
            <p:cNvPr id="36" name="pl36"/>
            <p:cNvSpPr/>
            <p:nvPr/>
          </p:nvSpPr>
          <p:spPr>
            <a:xfrm>
              <a:off x="2694256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7" name="tx37"/>
            <p:cNvSpPr/>
            <p:nvPr/>
          </p:nvSpPr>
          <p:spPr>
            <a:xfrm>
              <a:off x="237908" y="2762652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237908" y="2126261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237908" y="1489816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237908" y="853479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774538" y="339670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190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2601022" y="339670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210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4427507" y="3396649"/>
              <a:ext cx="1864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230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6253991" y="339670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3640246" y="3509299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46" name="tx46"/>
            <p:cNvSpPr/>
            <p:nvPr/>
          </p:nvSpPr>
          <p:spPr>
            <a:xfrm rot="-5400000">
              <a:off x="-396748" y="1948852"/>
              <a:ext cx="1001569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Col conc [ng/ml]</a:t>
              </a:r>
            </a:p>
          </p:txBody>
        </p:sp>
        <p:sp>
          <p:nvSpPr>
            <p:cNvPr id="47" name="pl47"/>
            <p:cNvSpPr/>
            <p:nvPr/>
          </p:nvSpPr>
          <p:spPr>
            <a:xfrm>
              <a:off x="424849" y="6280700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424849" y="5617365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424849" y="4954030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424849" y="4290695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1781014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3607498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5433982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7260467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424849" y="5949032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424849" y="5285697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424849" y="4622362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424849" y="3959028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867771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2694256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4520740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634722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776447" y="3930440"/>
              <a:ext cx="7031965" cy="2402474"/>
            </a:xfrm>
            <a:custGeom>
              <a:avLst/>
              <a:pathLst>
                <a:path w="7031965" h="2402474">
                  <a:moveTo>
                    <a:pt x="0" y="0"/>
                  </a:moveTo>
                  <a:lnTo>
                    <a:pt x="1461187" y="1055316"/>
                  </a:lnTo>
                  <a:lnTo>
                    <a:pt x="1917808" y="2310184"/>
                  </a:lnTo>
                  <a:lnTo>
                    <a:pt x="2283105" y="1285003"/>
                  </a:lnTo>
                  <a:lnTo>
                    <a:pt x="3105023" y="2360716"/>
                  </a:lnTo>
                  <a:lnTo>
                    <a:pt x="3835617" y="1577922"/>
                  </a:lnTo>
                  <a:lnTo>
                    <a:pt x="4474886" y="2402474"/>
                  </a:lnTo>
                  <a:lnTo>
                    <a:pt x="5753425" y="1742499"/>
                  </a:lnTo>
                  <a:lnTo>
                    <a:pt x="7031965" y="1520554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1415717" y="4381677"/>
              <a:ext cx="1278539" cy="1523831"/>
            </a:xfrm>
            <a:custGeom>
              <a:avLst/>
              <a:pathLst>
                <a:path w="1278539" h="1523831">
                  <a:moveTo>
                    <a:pt x="0" y="0"/>
                  </a:moveTo>
                  <a:lnTo>
                    <a:pt x="821917" y="1523831"/>
                  </a:lnTo>
                  <a:lnTo>
                    <a:pt x="1278539" y="899222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731295" y="388528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2192483" y="494060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2649104" y="619547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3014401" y="517029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3836319" y="624600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4566913" y="546321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5206182" y="628776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6484721" y="562778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7763260" y="540584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1354907" y="431146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2176825" y="583529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2633446" y="521068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tx77"/>
            <p:cNvSpPr/>
            <p:nvPr/>
          </p:nvSpPr>
          <p:spPr>
            <a:xfrm>
              <a:off x="1367522" y="4224839"/>
              <a:ext cx="9638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</a:t>
              </a:r>
            </a:p>
          </p:txBody>
        </p:sp>
        <p:sp>
          <p:nvSpPr>
            <p:cNvPr id="78" name="pl78"/>
            <p:cNvSpPr/>
            <p:nvPr/>
          </p:nvSpPr>
          <p:spPr>
            <a:xfrm>
              <a:off x="2694256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9" name="tx79"/>
            <p:cNvSpPr/>
            <p:nvPr/>
          </p:nvSpPr>
          <p:spPr>
            <a:xfrm>
              <a:off x="300063" y="5908759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237908" y="524400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237908" y="4580671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237908" y="391733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774538" y="651397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190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2601022" y="651397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210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4427507" y="6513922"/>
              <a:ext cx="1864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230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6253991" y="651397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3640246" y="6626571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88" name="tx88"/>
            <p:cNvSpPr/>
            <p:nvPr/>
          </p:nvSpPr>
          <p:spPr>
            <a:xfrm rot="-5400000">
              <a:off x="-420077" y="5066124"/>
              <a:ext cx="1048227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 conc [ng/ml]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8224812" y="2165950"/>
              <a:ext cx="92401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Eviction Status</a:t>
              </a:r>
            </a:p>
          </p:txBody>
        </p:sp>
        <p:sp>
          <p:nvSpPr>
            <p:cNvPr id="90" name="pl90"/>
            <p:cNvSpPr/>
            <p:nvPr/>
          </p:nvSpPr>
          <p:spPr>
            <a:xfrm>
              <a:off x="8246757" y="246419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8246757" y="268365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tx92"/>
            <p:cNvSpPr/>
            <p:nvPr/>
          </p:nvSpPr>
          <p:spPr>
            <a:xfrm>
              <a:off x="8513857" y="2422887"/>
              <a:ext cx="36649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Evictee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8513857" y="2642343"/>
              <a:ext cx="34155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Evictor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8224812" y="3056083"/>
              <a:ext cx="745430" cy="131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BS_Original</a:t>
              </a:r>
            </a:p>
          </p:txBody>
        </p:sp>
        <p:sp>
          <p:nvSpPr>
            <p:cNvPr id="95" name="pl95"/>
            <p:cNvSpPr/>
            <p:nvPr/>
          </p:nvSpPr>
          <p:spPr>
            <a:xfrm>
              <a:off x="8246757" y="33820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8246757" y="36015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tx97"/>
            <p:cNvSpPr/>
            <p:nvPr/>
          </p:nvSpPr>
          <p:spPr>
            <a:xfrm>
              <a:off x="8513857" y="3340783"/>
              <a:ext cx="39759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Breeder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8513857" y="3539339"/>
              <a:ext cx="329222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Helper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8224812" y="4003515"/>
              <a:ext cx="56671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AnimalID</a:t>
              </a:r>
            </a:p>
          </p:txBody>
        </p:sp>
        <p:sp>
          <p:nvSpPr>
            <p:cNvPr id="100" name="pt100"/>
            <p:cNvSpPr/>
            <p:nvPr/>
          </p:nvSpPr>
          <p:spPr>
            <a:xfrm>
              <a:off x="8289388" y="4254837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8273730" y="444922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tx102"/>
            <p:cNvSpPr/>
            <p:nvPr/>
          </p:nvSpPr>
          <p:spPr>
            <a:xfrm>
              <a:off x="8513857" y="4257205"/>
              <a:ext cx="422374" cy="82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ORF017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8513857" y="4476716"/>
              <a:ext cx="416207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VGF002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8224812" y="4913498"/>
              <a:ext cx="380355" cy="1095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QTcat</a:t>
              </a:r>
            </a:p>
          </p:txBody>
        </p:sp>
        <p:sp>
          <p:nvSpPr>
            <p:cNvPr id="105" name="pt105"/>
            <p:cNvSpPr/>
            <p:nvPr/>
          </p:nvSpPr>
          <p:spPr>
            <a:xfrm>
              <a:off x="8289388" y="517273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tx106"/>
            <p:cNvSpPr/>
            <p:nvPr/>
          </p:nvSpPr>
          <p:spPr>
            <a:xfrm>
              <a:off x="8513857" y="5170244"/>
              <a:ext cx="86930" cy="876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2024-09-10T10:31:57Z</dcterms:modified>
  <cp:category/>
</cp:coreProperties>
</file>