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229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825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421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17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39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65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892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518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45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431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602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9623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3219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452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079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70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33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4958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45245" y="813167"/>
              <a:ext cx="6563167" cy="2402474"/>
            </a:xfrm>
            <a:custGeom>
              <a:avLst/>
              <a:pathLst>
                <a:path w="6563167" h="2402474">
                  <a:moveTo>
                    <a:pt x="0" y="2402474"/>
                  </a:moveTo>
                  <a:lnTo>
                    <a:pt x="1250127" y="2233788"/>
                  </a:lnTo>
                  <a:lnTo>
                    <a:pt x="1875190" y="2340339"/>
                  </a:lnTo>
                  <a:lnTo>
                    <a:pt x="3281583" y="2356318"/>
                  </a:lnTo>
                  <a:lnTo>
                    <a:pt x="4375444" y="2314204"/>
                  </a:lnTo>
                  <a:lnTo>
                    <a:pt x="5469306" y="2279599"/>
                  </a:lnTo>
                  <a:lnTo>
                    <a:pt x="656316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0009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50220" y="30018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75284" y="3108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81677" y="3124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75538" y="30822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69399" y="30476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136760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86888" y="28901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11951" y="299799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18344" y="30126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2350" y="29705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636211" y="29359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3007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00063" y="32014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25609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9206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2802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152011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1467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2773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399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4026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56624" y="590192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496007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401822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55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517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080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1642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204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637284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543099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448914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2736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298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3861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942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986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273650" y="3930440"/>
              <a:ext cx="6536206" cy="2402474"/>
            </a:xfrm>
            <a:custGeom>
              <a:avLst/>
              <a:pathLst>
                <a:path w="6536206" h="2402474">
                  <a:moveTo>
                    <a:pt x="0" y="2402474"/>
                  </a:moveTo>
                  <a:lnTo>
                    <a:pt x="1244991" y="1510530"/>
                  </a:lnTo>
                  <a:lnTo>
                    <a:pt x="1867487" y="1796712"/>
                  </a:lnTo>
                  <a:lnTo>
                    <a:pt x="3268103" y="1189787"/>
                  </a:lnTo>
                  <a:lnTo>
                    <a:pt x="4357470" y="2277247"/>
                  </a:lnTo>
                  <a:lnTo>
                    <a:pt x="5446838" y="2135118"/>
                  </a:lnTo>
                  <a:lnTo>
                    <a:pt x="653620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22849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73490" y="53958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095986" y="56820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496601" y="50750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85969" y="61625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75337" y="6020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116516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410157" y="52841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32653" y="557163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33269" y="49633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552782" y="60508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42149" y="59087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38632" y="63311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8632" y="5389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8632" y="44474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8041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3665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9289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4913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40537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3391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704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3069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964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620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77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933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521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887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9252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136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92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449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105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761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2474"/>
                  </a:moveTo>
                  <a:lnTo>
                    <a:pt x="1235932" y="2402474"/>
                  </a:lnTo>
                  <a:lnTo>
                    <a:pt x="1412494" y="2402474"/>
                  </a:lnTo>
                  <a:lnTo>
                    <a:pt x="1942179" y="2363283"/>
                  </a:lnTo>
                  <a:lnTo>
                    <a:pt x="2471865" y="2297312"/>
                  </a:lnTo>
                  <a:lnTo>
                    <a:pt x="3884359" y="1771733"/>
                  </a:lnTo>
                  <a:lnTo>
                    <a:pt x="5649978" y="0"/>
                  </a:lnTo>
                  <a:lnTo>
                    <a:pt x="6974191" y="15341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02789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0445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34137" y="31312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63823" y="30653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76317" y="25397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4193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6149" y="23021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28625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64558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4111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670805" y="30196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200490" y="295364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12985" y="24280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37860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02816" y="21904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1613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9303" y="24104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9303" y="16470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9303" y="883508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204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8605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5167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1729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98291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56624" y="61908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56951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519941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47036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420795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8705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434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16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893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643873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594300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54472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495154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44558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6624" y="396009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840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7570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29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02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0757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402474"/>
                  </a:moveTo>
                  <a:lnTo>
                    <a:pt x="1241051" y="2390098"/>
                  </a:lnTo>
                  <a:lnTo>
                    <a:pt x="1418344" y="2326836"/>
                  </a:lnTo>
                  <a:lnTo>
                    <a:pt x="1950224" y="2189682"/>
                  </a:lnTo>
                  <a:lnTo>
                    <a:pt x="2482103" y="2009025"/>
                  </a:lnTo>
                  <a:lnTo>
                    <a:pt x="3900448" y="1573806"/>
                  </a:lnTo>
                  <a:lnTo>
                    <a:pt x="5673379" y="0"/>
                  </a:lnTo>
                  <a:lnTo>
                    <a:pt x="7003078" y="7636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61626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002678" y="62753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179971" y="62121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11851" y="60749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43730" y="58943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662075" y="54590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3500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764705" y="46489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698294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39346" y="61637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16639" y="61004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648518" y="59632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80398" y="57826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98743" y="53474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71674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01372" y="45372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21364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632" y="63970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632" y="59013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632" y="54055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632" y="4909802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632" y="441412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632" y="39184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908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6376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3670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20963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98256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8" name="pt10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513857" y="4037804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1" name="pt111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2024-08-28T15:14:41Z</dcterms:modified>
  <cp:category/>
</cp:coreProperties>
</file>