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249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756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263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770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11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667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722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778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7002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0509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016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523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139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1195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250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1959727" cy="2402474"/>
            </a:xfrm>
            <a:custGeom>
              <a:avLst/>
              <a:pathLst>
                <a:path w="1959727" h="2402474">
                  <a:moveTo>
                    <a:pt x="0" y="2081772"/>
                  </a:moveTo>
                  <a:lnTo>
                    <a:pt x="806946" y="1692520"/>
                  </a:lnTo>
                  <a:lnTo>
                    <a:pt x="1613893" y="0"/>
                  </a:lnTo>
                  <a:lnTo>
                    <a:pt x="1959727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966731" y="2253552"/>
              <a:ext cx="4841680" cy="886626"/>
            </a:xfrm>
            <a:custGeom>
              <a:avLst/>
              <a:pathLst>
                <a:path w="4841680" h="886626">
                  <a:moveTo>
                    <a:pt x="0" y="655769"/>
                  </a:moveTo>
                  <a:lnTo>
                    <a:pt x="922224" y="525091"/>
                  </a:lnTo>
                  <a:lnTo>
                    <a:pt x="1383337" y="708108"/>
                  </a:lnTo>
                  <a:lnTo>
                    <a:pt x="2420840" y="827087"/>
                  </a:lnTo>
                  <a:lnTo>
                    <a:pt x="3227787" y="164945"/>
                  </a:lnTo>
                  <a:lnTo>
                    <a:pt x="4034734" y="886626"/>
                  </a:lnTo>
                  <a:lnTo>
                    <a:pt x="484168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905922" y="28391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828147" y="27084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289259" y="28914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26762" y="30104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133709" y="23482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940656" y="30699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747603" y="21833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31295" y="28497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38242" y="24605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4518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9102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858247" y="275248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80472" y="262180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41584" y="280614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79087" y="29238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116179" y="22616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923126" y="29833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30073" y="20967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98108" y="27381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535199" y="2348849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42146" y="657652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26208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00063" y="266001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908" y="20092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7908" y="13599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7908" y="71067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72071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2627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33184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488400" y="596227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8400" y="521101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8400" y="445975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2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0093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96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58263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8400" y="633790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8400" y="558664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8400" y="483538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8400" y="408412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8660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527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4393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37109" y="3930440"/>
              <a:ext cx="1943627" cy="2402474"/>
            </a:xfrm>
            <a:custGeom>
              <a:avLst/>
              <a:pathLst>
                <a:path w="1943627" h="2402474">
                  <a:moveTo>
                    <a:pt x="0" y="1739755"/>
                  </a:moveTo>
                  <a:lnTo>
                    <a:pt x="800317" y="646950"/>
                  </a:lnTo>
                  <a:lnTo>
                    <a:pt x="1600634" y="0"/>
                  </a:lnTo>
                  <a:lnTo>
                    <a:pt x="1943627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009398" y="5771503"/>
              <a:ext cx="4801902" cy="558319"/>
            </a:xfrm>
            <a:custGeom>
              <a:avLst/>
              <a:pathLst>
                <a:path w="4801902" h="558319">
                  <a:moveTo>
                    <a:pt x="0" y="558319"/>
                  </a:moveTo>
                  <a:lnTo>
                    <a:pt x="914648" y="538783"/>
                  </a:lnTo>
                  <a:lnTo>
                    <a:pt x="1371972" y="551552"/>
                  </a:lnTo>
                  <a:lnTo>
                    <a:pt x="2400951" y="549722"/>
                  </a:lnTo>
                  <a:lnTo>
                    <a:pt x="3201268" y="536183"/>
                  </a:lnTo>
                  <a:lnTo>
                    <a:pt x="4001585" y="526954"/>
                  </a:lnTo>
                  <a:lnTo>
                    <a:pt x="480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948589" y="62596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863237" y="62400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320561" y="62528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349540" y="62510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49857" y="62374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950174" y="62282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750492" y="57012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91957" y="56250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592274" y="45322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39259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35585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2900914" y="61729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815562" y="61534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272886" y="616754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01865" y="616438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132327" y="61508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932644" y="61416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732961" y="561466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58770" y="55133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589232" y="442055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9549" y="377492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26664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63614" y="629621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9303" y="55449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9303" y="47936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9303" y="404243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77285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5947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34609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1" name="pt11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513857" y="447666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16" name="pt11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389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217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044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7871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445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248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050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85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976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803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630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1458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347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149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952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0754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1424195" cy="2402474"/>
            </a:xfrm>
            <a:custGeom>
              <a:avLst/>
              <a:pathLst>
                <a:path w="1424195" h="2402474">
                  <a:moveTo>
                    <a:pt x="0" y="0"/>
                  </a:moveTo>
                  <a:lnTo>
                    <a:pt x="445061" y="2298883"/>
                  </a:lnTo>
                  <a:lnTo>
                    <a:pt x="890122" y="2175627"/>
                  </a:lnTo>
                  <a:lnTo>
                    <a:pt x="1246171" y="2402474"/>
                  </a:lnTo>
                  <a:lnTo>
                    <a:pt x="1424195" y="235220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1820168"/>
              <a:ext cx="7031965" cy="1293610"/>
            </a:xfrm>
            <a:custGeom>
              <a:avLst/>
              <a:pathLst>
                <a:path w="7031965" h="1293610">
                  <a:moveTo>
                    <a:pt x="0" y="802724"/>
                  </a:moveTo>
                  <a:lnTo>
                    <a:pt x="1246171" y="0"/>
                  </a:lnTo>
                  <a:lnTo>
                    <a:pt x="1424195" y="854090"/>
                  </a:lnTo>
                  <a:lnTo>
                    <a:pt x="1958268" y="1220683"/>
                  </a:lnTo>
                  <a:lnTo>
                    <a:pt x="2492342" y="1293610"/>
                  </a:lnTo>
                  <a:lnTo>
                    <a:pt x="3916537" y="919338"/>
                  </a:lnTo>
                  <a:lnTo>
                    <a:pt x="5696781" y="787888"/>
                  </a:lnTo>
                  <a:lnTo>
                    <a:pt x="7031965" y="126215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15638" y="25526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961809" y="17499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139833" y="26040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673907" y="29706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207980" y="30435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632175" y="26692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12420" y="25378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747603" y="30121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3129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176356" y="30668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21417" y="29436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77466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55491" y="31202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67963" y="246737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14134" y="16633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092158" y="25174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626232" y="28840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160305" y="29569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84500" y="258266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364745" y="24512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699928" y="29254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28252" y="656276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21116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300063" y="32559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908" y="25386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7908" y="18213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7908" y="110408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6123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4148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2172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20197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98221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488400" y="602431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8400" y="540711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8400" y="478992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8400" y="417272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8964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6620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4277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933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88400" y="571571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8400" y="509851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8400" y="448132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8400" y="386412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0136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7792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5449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105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761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37109" y="6156703"/>
              <a:ext cx="1412494" cy="176211"/>
            </a:xfrm>
            <a:custGeom>
              <a:avLst/>
              <a:pathLst>
                <a:path w="1412494" h="176211">
                  <a:moveTo>
                    <a:pt x="0" y="176211"/>
                  </a:moveTo>
                  <a:lnTo>
                    <a:pt x="441404" y="30796"/>
                  </a:lnTo>
                  <a:lnTo>
                    <a:pt x="882809" y="0"/>
                  </a:lnTo>
                  <a:lnTo>
                    <a:pt x="1235932" y="133699"/>
                  </a:lnTo>
                  <a:lnTo>
                    <a:pt x="1412494" y="16954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37109" y="3930440"/>
              <a:ext cx="6974191" cy="2402474"/>
            </a:xfrm>
            <a:custGeom>
              <a:avLst/>
              <a:pathLst>
                <a:path w="6974191" h="2402474">
                  <a:moveTo>
                    <a:pt x="0" y="2401832"/>
                  </a:moveTo>
                  <a:lnTo>
                    <a:pt x="1235932" y="2402474"/>
                  </a:lnTo>
                  <a:lnTo>
                    <a:pt x="1412494" y="2402474"/>
                  </a:lnTo>
                  <a:lnTo>
                    <a:pt x="1942179" y="2318563"/>
                  </a:lnTo>
                  <a:lnTo>
                    <a:pt x="2471865" y="2075557"/>
                  </a:lnTo>
                  <a:lnTo>
                    <a:pt x="3884359" y="0"/>
                  </a:lnTo>
                  <a:lnTo>
                    <a:pt x="5649978" y="2402474"/>
                  </a:lnTo>
                  <a:lnTo>
                    <a:pt x="6974191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76300" y="62620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01223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18879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718480" y="61787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48165" y="59357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66066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42627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75049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9195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233362" y="61423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674766" y="61115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027890" y="62452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04452" y="62810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28625" y="617675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64558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14111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670805" y="60921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200490" y="58491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612985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378603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70281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88915" y="6176024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21613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9303" y="56740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9303" y="50568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9303" y="443957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9303" y="382243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92043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68605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451674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21729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98291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4" name="pt124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513857" y="4476716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29" name="pt129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299105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3806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177023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15983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596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636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675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715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0175" y="329625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0175" y="268584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207544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146503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85463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5763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61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655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695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7440" y="813167"/>
              <a:ext cx="6945304" cy="2263791"/>
            </a:xfrm>
            <a:custGeom>
              <a:avLst/>
              <a:pathLst>
                <a:path w="6945304" h="2263791">
                  <a:moveTo>
                    <a:pt x="0" y="515305"/>
                  </a:moveTo>
                  <a:lnTo>
                    <a:pt x="1443180" y="0"/>
                  </a:lnTo>
                  <a:lnTo>
                    <a:pt x="1894174" y="2141048"/>
                  </a:lnTo>
                  <a:lnTo>
                    <a:pt x="2254969" y="1583246"/>
                  </a:lnTo>
                  <a:lnTo>
                    <a:pt x="3066757" y="1750492"/>
                  </a:lnTo>
                  <a:lnTo>
                    <a:pt x="3788348" y="2263791"/>
                  </a:lnTo>
                  <a:lnTo>
                    <a:pt x="4419739" y="1502694"/>
                  </a:lnTo>
                  <a:lnTo>
                    <a:pt x="5682522" y="1683983"/>
                  </a:lnTo>
                  <a:lnTo>
                    <a:pt x="6945304" y="4116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98832" y="1943679"/>
              <a:ext cx="1262782" cy="1271962"/>
            </a:xfrm>
            <a:custGeom>
              <a:avLst/>
              <a:pathLst>
                <a:path w="1262782" h="1271962">
                  <a:moveTo>
                    <a:pt x="0" y="226812"/>
                  </a:moveTo>
                  <a:lnTo>
                    <a:pt x="811788" y="1271962"/>
                  </a:lnTo>
                  <a:lnTo>
                    <a:pt x="126278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22288" y="12833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6546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16463" y="29090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77258" y="23512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889046" y="25185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10637" y="30318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42028" y="22707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04811" y="24519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67593" y="11796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438022" y="21002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24981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700805" y="18734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450637" y="2013654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2761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02183" y="325456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2183" y="264415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2183" y="203511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0028" y="142334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0028" y="81293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6440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66838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72356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27633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87909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488400" y="603693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400" y="544497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8400" y="485301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8400" y="426105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8334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449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4563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67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8400" y="574095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8400" y="51489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8400" y="455703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8400" y="396507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9276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73916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5506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62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37109" y="6320428"/>
              <a:ext cx="6974191" cy="12486"/>
            </a:xfrm>
            <a:custGeom>
              <a:avLst/>
              <a:pathLst>
                <a:path w="6974191" h="12486">
                  <a:moveTo>
                    <a:pt x="0" y="6314"/>
                  </a:moveTo>
                  <a:lnTo>
                    <a:pt x="1449182" y="0"/>
                  </a:lnTo>
                  <a:lnTo>
                    <a:pt x="1902052" y="8343"/>
                  </a:lnTo>
                  <a:lnTo>
                    <a:pt x="2264347" y="10917"/>
                  </a:lnTo>
                  <a:lnTo>
                    <a:pt x="3079513" y="8111"/>
                  </a:lnTo>
                  <a:lnTo>
                    <a:pt x="3804104" y="12460"/>
                  </a:lnTo>
                  <a:lnTo>
                    <a:pt x="4438121" y="12486"/>
                  </a:lnTo>
                  <a:lnTo>
                    <a:pt x="5706156" y="8928"/>
                  </a:lnTo>
                  <a:lnTo>
                    <a:pt x="6974191" y="858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471127" y="3930440"/>
              <a:ext cx="1268034" cy="2400821"/>
            </a:xfrm>
            <a:custGeom>
              <a:avLst/>
              <a:pathLst>
                <a:path w="1268034" h="2400821">
                  <a:moveTo>
                    <a:pt x="0" y="0"/>
                  </a:moveTo>
                  <a:lnTo>
                    <a:pt x="815165" y="2386488"/>
                  </a:lnTo>
                  <a:lnTo>
                    <a:pt x="1268034" y="240082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91957" y="62815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241140" y="6275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94010" y="62836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56305" y="62861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871471" y="62833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96062" y="62877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3007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98114" y="62842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766149" y="62838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410317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225483" y="62467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678352" y="62610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1422932" y="377360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273916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9303" y="56992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9303" y="51073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9303" y="451534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39303" y="39233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3445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4592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57406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26888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4" name="pt104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2024-09-10T10:31:49Z</dcterms:modified>
  <cp:category/>
</cp:coreProperties>
</file>