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518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699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8804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2061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70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680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69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00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710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427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66086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0789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4970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9152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17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185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19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205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813167"/>
              <a:ext cx="5273169" cy="2402474"/>
            </a:xfrm>
            <a:custGeom>
              <a:avLst/>
              <a:pathLst>
                <a:path w="5273169" h="2402474">
                  <a:moveTo>
                    <a:pt x="0" y="2367502"/>
                  </a:moveTo>
                  <a:lnTo>
                    <a:pt x="1871124" y="1799450"/>
                  </a:lnTo>
                  <a:lnTo>
                    <a:pt x="2211329" y="2298265"/>
                  </a:lnTo>
                  <a:lnTo>
                    <a:pt x="2551533" y="743685"/>
                  </a:lnTo>
                  <a:lnTo>
                    <a:pt x="2891737" y="0"/>
                  </a:lnTo>
                  <a:lnTo>
                    <a:pt x="3231942" y="2354190"/>
                  </a:lnTo>
                  <a:lnTo>
                    <a:pt x="3572146" y="2402474"/>
                  </a:lnTo>
                  <a:lnTo>
                    <a:pt x="3912351" y="2401144"/>
                  </a:lnTo>
                  <a:lnTo>
                    <a:pt x="4252555" y="2344083"/>
                  </a:lnTo>
                  <a:lnTo>
                    <a:pt x="4592760" y="2345584"/>
                  </a:lnTo>
                  <a:lnTo>
                    <a:pt x="4932964" y="2188125"/>
                  </a:lnTo>
                  <a:lnTo>
                    <a:pt x="5273169" y="22344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7109" y="2710837"/>
              <a:ext cx="6974191" cy="491119"/>
            </a:xfrm>
            <a:custGeom>
              <a:avLst/>
              <a:pathLst>
                <a:path w="6974191" h="491119">
                  <a:moveTo>
                    <a:pt x="0" y="491119"/>
                  </a:moveTo>
                  <a:lnTo>
                    <a:pt x="1871124" y="479680"/>
                  </a:lnTo>
                  <a:lnTo>
                    <a:pt x="2211329" y="301837"/>
                  </a:lnTo>
                  <a:lnTo>
                    <a:pt x="2551533" y="96894"/>
                  </a:lnTo>
                  <a:lnTo>
                    <a:pt x="2891737" y="0"/>
                  </a:lnTo>
                  <a:lnTo>
                    <a:pt x="3231942" y="269365"/>
                  </a:lnTo>
                  <a:lnTo>
                    <a:pt x="3572146" y="471597"/>
                  </a:lnTo>
                  <a:lnTo>
                    <a:pt x="3912351" y="378588"/>
                  </a:lnTo>
                  <a:lnTo>
                    <a:pt x="4592760" y="439276"/>
                  </a:lnTo>
                  <a:lnTo>
                    <a:pt x="6974191" y="38747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76300" y="3131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47424" y="31203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987629" y="2942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327833" y="2737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668038" y="2640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008242" y="2909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348447" y="31122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688651" y="3019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69060" y="30798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50492" y="30280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1957" y="31355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3082" y="25674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03286" y="3066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43491" y="1511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8369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023900" y="31222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6410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04309" y="31691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044513" y="31120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84718" y="3113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24922" y="29561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65127" y="30024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28625" y="304506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99749" y="30336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39954" y="285578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80158" y="26508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20363" y="255394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60567" y="28233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300772" y="30255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0976" y="29325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21385" y="29932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702816" y="29414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8625" y="302515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99749" y="24557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970099" y="29545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310303" y="14000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5050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0712" y="301046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3091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1121" y="30574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1326" y="30004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51530" y="30019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91735" y="284440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031939" y="28907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2185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63614" y="32010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1458" y="26191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1458" y="20372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1458" y="145677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9303" y="87352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3675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8746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57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55843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520175" y="61945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0175" y="556212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0175" y="492970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0175" y="429729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80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39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859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799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4739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0175" y="587833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0175" y="524591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20175" y="46135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20175" y="39810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545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329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6269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67440" y="3930440"/>
              <a:ext cx="5251328" cy="2114472"/>
            </a:xfrm>
            <a:custGeom>
              <a:avLst/>
              <a:pathLst>
                <a:path w="5251328" h="2114472">
                  <a:moveTo>
                    <a:pt x="0" y="2114472"/>
                  </a:moveTo>
                  <a:lnTo>
                    <a:pt x="1863374" y="1676654"/>
                  </a:lnTo>
                  <a:lnTo>
                    <a:pt x="2202169" y="1660471"/>
                  </a:lnTo>
                  <a:lnTo>
                    <a:pt x="2540965" y="691276"/>
                  </a:lnTo>
                  <a:lnTo>
                    <a:pt x="2879760" y="1108839"/>
                  </a:lnTo>
                  <a:lnTo>
                    <a:pt x="3218555" y="82886"/>
                  </a:lnTo>
                  <a:lnTo>
                    <a:pt x="3557351" y="40734"/>
                  </a:lnTo>
                  <a:lnTo>
                    <a:pt x="3896146" y="1060030"/>
                  </a:lnTo>
                  <a:lnTo>
                    <a:pt x="4234941" y="0"/>
                  </a:lnTo>
                  <a:lnTo>
                    <a:pt x="4573737" y="1339882"/>
                  </a:lnTo>
                  <a:lnTo>
                    <a:pt x="4912532" y="855159"/>
                  </a:lnTo>
                  <a:lnTo>
                    <a:pt x="5251328" y="59540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67440" y="4379973"/>
              <a:ext cx="6945304" cy="1952941"/>
            </a:xfrm>
            <a:custGeom>
              <a:avLst/>
              <a:pathLst>
                <a:path w="6945304" h="1952941">
                  <a:moveTo>
                    <a:pt x="0" y="1592988"/>
                  </a:moveTo>
                  <a:lnTo>
                    <a:pt x="1863374" y="1952941"/>
                  </a:lnTo>
                  <a:lnTo>
                    <a:pt x="2202169" y="1587757"/>
                  </a:lnTo>
                  <a:lnTo>
                    <a:pt x="2540965" y="1266434"/>
                  </a:lnTo>
                  <a:lnTo>
                    <a:pt x="2879760" y="1071736"/>
                  </a:lnTo>
                  <a:lnTo>
                    <a:pt x="3218555" y="679080"/>
                  </a:lnTo>
                  <a:lnTo>
                    <a:pt x="3557351" y="1383609"/>
                  </a:lnTo>
                  <a:lnTo>
                    <a:pt x="3896146" y="0"/>
                  </a:lnTo>
                  <a:lnTo>
                    <a:pt x="4573737" y="1068118"/>
                  </a:lnTo>
                  <a:lnTo>
                    <a:pt x="6945304" y="3808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806631" y="59027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7000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08801" y="5897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347596" y="55761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686392" y="53814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025187" y="4988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363982" y="56933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702778" y="4309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80368" y="53778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751936" y="46905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22288" y="59997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5663" y="5561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4458" y="5545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63254" y="45765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02049" y="49941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40844" y="39681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79640" y="39260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718435" y="4945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5723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96026" y="5225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734821" y="47404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73617" y="4480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58956" y="581607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62233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961126" y="58108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99921" y="54895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638716" y="52948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977512" y="49021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316307" y="56066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55103" y="42230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332693" y="52912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4261" y="46039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58956" y="588939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622330" y="545025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991271" y="54340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330066" y="44648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668861" y="48824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07657" y="385643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346452" y="38143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685247" y="48336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02404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62838" y="51134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701634" y="462870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040429" y="43690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32390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302183" y="58366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02183" y="520422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02183" y="4573174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40028" y="39393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464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20793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7082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56480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6" name="pt16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1878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6434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09903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55463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10102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27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96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6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635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105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9574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91562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23712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82683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128243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0175" y="73803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62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93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400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8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339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67440" y="886479"/>
              <a:ext cx="6945304" cy="2329163"/>
            </a:xfrm>
            <a:custGeom>
              <a:avLst/>
              <a:pathLst>
                <a:path w="6945304" h="2329163">
                  <a:moveTo>
                    <a:pt x="0" y="0"/>
                  </a:moveTo>
                  <a:lnTo>
                    <a:pt x="1591632" y="2329163"/>
                  </a:lnTo>
                  <a:lnTo>
                    <a:pt x="1881020" y="2248539"/>
                  </a:lnTo>
                  <a:lnTo>
                    <a:pt x="2170407" y="1886671"/>
                  </a:lnTo>
                  <a:lnTo>
                    <a:pt x="2459795" y="1755859"/>
                  </a:lnTo>
                  <a:lnTo>
                    <a:pt x="2749183" y="2055671"/>
                  </a:lnTo>
                  <a:lnTo>
                    <a:pt x="3038570" y="1088148"/>
                  </a:lnTo>
                  <a:lnTo>
                    <a:pt x="3327958" y="1890694"/>
                  </a:lnTo>
                  <a:lnTo>
                    <a:pt x="3906733" y="11474"/>
                  </a:lnTo>
                  <a:lnTo>
                    <a:pt x="5064284" y="2080118"/>
                  </a:lnTo>
                  <a:lnTo>
                    <a:pt x="5932447" y="688238"/>
                  </a:lnTo>
                  <a:lnTo>
                    <a:pt x="6945304" y="220753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67440" y="813167"/>
              <a:ext cx="5932447" cy="2304537"/>
            </a:xfrm>
            <a:custGeom>
              <a:avLst/>
              <a:pathLst>
                <a:path w="5932447" h="2304537">
                  <a:moveTo>
                    <a:pt x="0" y="2304537"/>
                  </a:moveTo>
                  <a:lnTo>
                    <a:pt x="1591632" y="1825599"/>
                  </a:lnTo>
                  <a:lnTo>
                    <a:pt x="1881020" y="2038597"/>
                  </a:lnTo>
                  <a:lnTo>
                    <a:pt x="2170407" y="1164874"/>
                  </a:lnTo>
                  <a:lnTo>
                    <a:pt x="2459795" y="0"/>
                  </a:lnTo>
                  <a:lnTo>
                    <a:pt x="2749183" y="1833338"/>
                  </a:lnTo>
                  <a:lnTo>
                    <a:pt x="3038570" y="119247"/>
                  </a:lnTo>
                  <a:lnTo>
                    <a:pt x="3327958" y="694054"/>
                  </a:lnTo>
                  <a:lnTo>
                    <a:pt x="3906733" y="2027195"/>
                  </a:lnTo>
                  <a:lnTo>
                    <a:pt x="5932447" y="173814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06631" y="30474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398263" y="25685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87651" y="27815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977039" y="19078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26642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55814" y="25762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45202" y="8621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34590" y="14370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13365" y="27701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739079" y="2481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22288" y="8413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13921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03309" y="30898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92696" y="27279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82084" y="25971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71472" y="28969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60859" y="19294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50247" y="27320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29022" y="8528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86573" y="29214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754736" y="1529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767593" y="3048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58956" y="29608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50588" y="24818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39976" y="26948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29364" y="18211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18751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08139" y="24896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797527" y="7755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86915" y="13503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65690" y="26834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691404" y="23944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58956" y="7295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50588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639976" y="297950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29364" y="26163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18751" y="24855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08139" y="27853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97527" y="181911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86915" y="26216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65690" y="7411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823241" y="28097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721549" y="14178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406" y="29371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28931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02183" y="28739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2183" y="232953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2183" y="1786504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12407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6963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36545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6207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7793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248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7181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61298" y="625447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61298" y="57788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1298" y="530326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61298" y="48276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1298" y="435206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1298" y="38764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68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451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5221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991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476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9532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1298" y="60166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1298" y="55410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1298" y="50654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1298" y="458986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1298" y="41142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3065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783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2606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37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2147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15785" y="3930440"/>
              <a:ext cx="7089738" cy="1953859"/>
            </a:xfrm>
            <a:custGeom>
              <a:avLst/>
              <a:pathLst>
                <a:path w="7089738" h="1953859">
                  <a:moveTo>
                    <a:pt x="0" y="1953859"/>
                  </a:moveTo>
                  <a:lnTo>
                    <a:pt x="1624731" y="1126173"/>
                  </a:lnTo>
                  <a:lnTo>
                    <a:pt x="1920137" y="24375"/>
                  </a:lnTo>
                  <a:lnTo>
                    <a:pt x="2215543" y="1426700"/>
                  </a:lnTo>
                  <a:lnTo>
                    <a:pt x="2510949" y="303092"/>
                  </a:lnTo>
                  <a:lnTo>
                    <a:pt x="2806354" y="1509483"/>
                  </a:lnTo>
                  <a:lnTo>
                    <a:pt x="3101760" y="1323441"/>
                  </a:lnTo>
                  <a:lnTo>
                    <a:pt x="3397166" y="1312844"/>
                  </a:lnTo>
                  <a:lnTo>
                    <a:pt x="3987977" y="730549"/>
                  </a:lnTo>
                  <a:lnTo>
                    <a:pt x="5169600" y="591837"/>
                  </a:lnTo>
                  <a:lnTo>
                    <a:pt x="6055818" y="0"/>
                  </a:lnTo>
                  <a:lnTo>
                    <a:pt x="7089738" y="23780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15785" y="4518353"/>
              <a:ext cx="6055818" cy="1814561"/>
            </a:xfrm>
            <a:custGeom>
              <a:avLst/>
              <a:pathLst>
                <a:path w="6055818" h="1814561">
                  <a:moveTo>
                    <a:pt x="0" y="1814561"/>
                  </a:moveTo>
                  <a:lnTo>
                    <a:pt x="1624731" y="895649"/>
                  </a:lnTo>
                  <a:lnTo>
                    <a:pt x="1920137" y="1664469"/>
                  </a:lnTo>
                  <a:lnTo>
                    <a:pt x="2215543" y="1146450"/>
                  </a:lnTo>
                  <a:lnTo>
                    <a:pt x="2510949" y="71627"/>
                  </a:lnTo>
                  <a:lnTo>
                    <a:pt x="2806354" y="1022326"/>
                  </a:lnTo>
                  <a:lnTo>
                    <a:pt x="3101760" y="796124"/>
                  </a:lnTo>
                  <a:lnTo>
                    <a:pt x="3397166" y="0"/>
                  </a:lnTo>
                  <a:lnTo>
                    <a:pt x="3987977" y="1461061"/>
                  </a:lnTo>
                  <a:lnTo>
                    <a:pt x="6055818" y="71993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5497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279707" y="5343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575113" y="6112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870519" y="55945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65925" y="45197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61330" y="54704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756736" y="52442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052142" y="44481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642954" y="59091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710794" y="5168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70633" y="58391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295365" y="50114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90771" y="39096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886176" y="53119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81582" y="4188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76988" y="53947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72394" y="52087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067800" y="51981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658611" y="46158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40234" y="4477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72645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760372" y="41230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60730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232032" y="52571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27438" y="60259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22844" y="550791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118250" y="443309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413655" y="538378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09061" y="51575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04467" y="43614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95279" y="58225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6663119" y="50813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07301" y="572740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232032" y="49010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527438" y="37993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822844" y="52003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118250" y="40766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413655" y="52830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709061" y="50983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004467" y="508777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595279" y="45041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776902" y="43654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69326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727184" y="40114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2783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236512" y="597634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36512" y="550074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36512" y="502372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6512" y="45498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36512" y="407398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2258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75254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9849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67552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15255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7" name="pt17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2" name="pt18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9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555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714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872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167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72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17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8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318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476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635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4793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8951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65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675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680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298992"/>
            </a:xfrm>
            <a:custGeom>
              <a:avLst/>
              <a:pathLst>
                <a:path w="7031965" h="2298992">
                  <a:moveTo>
                    <a:pt x="0" y="1782468"/>
                  </a:moveTo>
                  <a:lnTo>
                    <a:pt x="570159" y="929060"/>
                  </a:lnTo>
                  <a:lnTo>
                    <a:pt x="1140318" y="1835843"/>
                  </a:lnTo>
                  <a:lnTo>
                    <a:pt x="2280637" y="145381"/>
                  </a:lnTo>
                  <a:lnTo>
                    <a:pt x="2660743" y="0"/>
                  </a:lnTo>
                  <a:lnTo>
                    <a:pt x="3040849" y="1603941"/>
                  </a:lnTo>
                  <a:lnTo>
                    <a:pt x="3420955" y="1171713"/>
                  </a:lnTo>
                  <a:lnTo>
                    <a:pt x="3801062" y="1338153"/>
                  </a:lnTo>
                  <a:lnTo>
                    <a:pt x="4561274" y="1716446"/>
                  </a:lnTo>
                  <a:lnTo>
                    <a:pt x="7031965" y="22989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950488"/>
              <a:ext cx="4561274" cy="1265153"/>
            </a:xfrm>
            <a:custGeom>
              <a:avLst/>
              <a:pathLst>
                <a:path w="4561274" h="1265153">
                  <a:moveTo>
                    <a:pt x="0" y="1067511"/>
                  </a:moveTo>
                  <a:lnTo>
                    <a:pt x="570159" y="473224"/>
                  </a:lnTo>
                  <a:lnTo>
                    <a:pt x="1140318" y="681507"/>
                  </a:lnTo>
                  <a:lnTo>
                    <a:pt x="2280637" y="0"/>
                  </a:lnTo>
                  <a:lnTo>
                    <a:pt x="2660743" y="349089"/>
                  </a:lnTo>
                  <a:lnTo>
                    <a:pt x="3040849" y="1265153"/>
                  </a:lnTo>
                  <a:lnTo>
                    <a:pt x="3420955" y="1156954"/>
                  </a:lnTo>
                  <a:lnTo>
                    <a:pt x="3801062" y="1219218"/>
                  </a:lnTo>
                  <a:lnTo>
                    <a:pt x="4181168" y="1180885"/>
                  </a:lnTo>
                  <a:lnTo>
                    <a:pt x="4561274" y="102985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25504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1455" y="16970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71614" y="26038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1933" y="9133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9203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72145" y="23719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52251" y="19397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532357" y="21061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2570" y="24844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3260" y="30670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29477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285797" y="23534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855956" y="25617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996275" y="18802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376381" y="22293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5648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36594" y="30372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516700" y="30994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896806" y="3061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276912" y="2910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67963" y="28611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38122" y="22668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838426" y="24751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978745" y="179359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8851" y="21427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3895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9064" y="29506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9170" y="30128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79276" y="29744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9382" y="28235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00063" y="319012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26059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20218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143759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8534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857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3595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5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059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520175" y="599441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0175" y="540990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0175" y="48254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0175" y="42408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937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08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479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250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0175" y="62866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0175" y="570216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20175" y="511765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20175" y="45331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20175" y="39486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551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9322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093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6864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7440" y="4378130"/>
              <a:ext cx="6945304" cy="1954784"/>
            </a:xfrm>
            <a:custGeom>
              <a:avLst/>
              <a:pathLst>
                <a:path w="6945304" h="1954784">
                  <a:moveTo>
                    <a:pt x="0" y="1942910"/>
                  </a:moveTo>
                  <a:lnTo>
                    <a:pt x="563132" y="1916347"/>
                  </a:lnTo>
                  <a:lnTo>
                    <a:pt x="1126265" y="1718724"/>
                  </a:lnTo>
                  <a:lnTo>
                    <a:pt x="2252531" y="1030274"/>
                  </a:lnTo>
                  <a:lnTo>
                    <a:pt x="2627953" y="1236010"/>
                  </a:lnTo>
                  <a:lnTo>
                    <a:pt x="3003375" y="1617351"/>
                  </a:lnTo>
                  <a:lnTo>
                    <a:pt x="3378796" y="1035670"/>
                  </a:lnTo>
                  <a:lnTo>
                    <a:pt x="3754218" y="0"/>
                  </a:lnTo>
                  <a:lnTo>
                    <a:pt x="4505062" y="1954784"/>
                  </a:lnTo>
                  <a:lnTo>
                    <a:pt x="6945304" y="17337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67440" y="3930440"/>
              <a:ext cx="4505062" cy="2389698"/>
            </a:xfrm>
            <a:custGeom>
              <a:avLst/>
              <a:pathLst>
                <a:path w="4505062" h="2389698">
                  <a:moveTo>
                    <a:pt x="0" y="0"/>
                  </a:moveTo>
                  <a:lnTo>
                    <a:pt x="563132" y="1071273"/>
                  </a:lnTo>
                  <a:lnTo>
                    <a:pt x="1126265" y="1787245"/>
                  </a:lnTo>
                  <a:lnTo>
                    <a:pt x="2252531" y="337113"/>
                  </a:lnTo>
                  <a:lnTo>
                    <a:pt x="2627953" y="1693756"/>
                  </a:lnTo>
                  <a:lnTo>
                    <a:pt x="3003375" y="2336557"/>
                  </a:lnTo>
                  <a:lnTo>
                    <a:pt x="3378796" y="202655"/>
                  </a:lnTo>
                  <a:lnTo>
                    <a:pt x="3754218" y="2387794"/>
                  </a:lnTo>
                  <a:lnTo>
                    <a:pt x="4129640" y="2389698"/>
                  </a:lnTo>
                  <a:lnTo>
                    <a:pt x="4505062" y="94322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822288" y="62758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385421" y="62493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48554" y="60517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074820" y="5363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50242" y="55689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25664" y="5950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01085" y="5368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576507" y="4332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27351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67593" y="6066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0663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369764" y="49314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932897" y="56474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59162" y="41973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434584" y="55539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10006" y="61967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85428" y="4062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560850" y="6248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36272" y="62499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11694" y="4803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758956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322089" y="48448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915366" y="55608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041632" y="411066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417054" y="54673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792476" y="61101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67898" y="39762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543320" y="61613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918742" y="616324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294163" y="47168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29322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02183" y="62449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02183" y="566047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02183" y="5077327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40028" y="449145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40028" y="39069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97438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9011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74721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62432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8" name="pt13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3" name="pt14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2024-09-10T10:51:34Z</dcterms:modified>
  <cp:category/>
</cp:coreProperties>
</file>