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4956" y="223248"/>
              <a:ext cx="329408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76531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186464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96398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700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680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06905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77007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7109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32156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231497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141431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175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185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9195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6205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7109" y="813167"/>
              <a:ext cx="5273169" cy="2398697"/>
            </a:xfrm>
            <a:custGeom>
              <a:avLst/>
              <a:pathLst>
                <a:path w="5273169" h="2398697">
                  <a:moveTo>
                    <a:pt x="0" y="2398156"/>
                  </a:moveTo>
                  <a:lnTo>
                    <a:pt x="1871124" y="2392066"/>
                  </a:lnTo>
                  <a:lnTo>
                    <a:pt x="2211329" y="2398697"/>
                  </a:lnTo>
                  <a:lnTo>
                    <a:pt x="2551533" y="2390348"/>
                  </a:lnTo>
                  <a:lnTo>
                    <a:pt x="2891737" y="2347200"/>
                  </a:lnTo>
                  <a:lnTo>
                    <a:pt x="3231942" y="1861689"/>
                  </a:lnTo>
                  <a:lnTo>
                    <a:pt x="3572146" y="2290536"/>
                  </a:lnTo>
                  <a:lnTo>
                    <a:pt x="3912351" y="1516132"/>
                  </a:lnTo>
                  <a:lnTo>
                    <a:pt x="4252555" y="351901"/>
                  </a:lnTo>
                  <a:lnTo>
                    <a:pt x="4592760" y="1004480"/>
                  </a:lnTo>
                  <a:lnTo>
                    <a:pt x="4932964" y="0"/>
                  </a:lnTo>
                  <a:lnTo>
                    <a:pt x="5273169" y="47988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7109" y="3205809"/>
              <a:ext cx="6974191" cy="9833"/>
            </a:xfrm>
            <a:custGeom>
              <a:avLst/>
              <a:pathLst>
                <a:path w="6974191" h="9833">
                  <a:moveTo>
                    <a:pt x="0" y="0"/>
                  </a:moveTo>
                  <a:lnTo>
                    <a:pt x="1871124" y="9833"/>
                  </a:lnTo>
                  <a:lnTo>
                    <a:pt x="2211329" y="9553"/>
                  </a:lnTo>
                  <a:lnTo>
                    <a:pt x="2551533" y="7537"/>
                  </a:lnTo>
                  <a:lnTo>
                    <a:pt x="2891737" y="6578"/>
                  </a:lnTo>
                  <a:lnTo>
                    <a:pt x="3231942" y="8938"/>
                  </a:lnTo>
                  <a:lnTo>
                    <a:pt x="3572146" y="9833"/>
                  </a:lnTo>
                  <a:lnTo>
                    <a:pt x="3912351" y="9310"/>
                  </a:lnTo>
                  <a:lnTo>
                    <a:pt x="4592760" y="9787"/>
                  </a:lnTo>
                  <a:lnTo>
                    <a:pt x="6974191" y="820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776300" y="31355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647424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987629" y="31451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327833" y="31431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668038" y="31421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008242" y="31445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34844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688651" y="31449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369060" y="31453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750492" y="31437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91957" y="316617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63082" y="31600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003286" y="31667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343491" y="31583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683695" y="31152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023900" y="26297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364104" y="30585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704309" y="22841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44513" y="11199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384718" y="17724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724922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65127" y="12479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28625" y="304891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599749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939954" y="305847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280158" y="305645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620363" y="305549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960567" y="305785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00772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640976" y="305822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21385" y="305870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702816" y="305712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28625" y="305580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599749" y="304839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970099" y="305502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310303" y="30466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50508" y="30035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90712" y="251796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30917" y="294686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671121" y="217246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011326" y="100823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351530" y="166080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691735" y="65627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031939" y="113621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32185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363614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01458" y="227328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9303" y="137262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436754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18746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85740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55843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20175" y="609041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20175" y="559702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20175" y="510363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20175" y="461024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20175" y="411685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80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3920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0859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77997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47395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20175" y="633711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20175" y="584372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20175" y="535032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20175" y="485693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20175" y="436354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20175" y="387015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5450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23900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9329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6269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67440" y="3930440"/>
              <a:ext cx="5251328" cy="2376794"/>
            </a:xfrm>
            <a:custGeom>
              <a:avLst/>
              <a:pathLst>
                <a:path w="5251328" h="2376794">
                  <a:moveTo>
                    <a:pt x="0" y="2342735"/>
                  </a:moveTo>
                  <a:lnTo>
                    <a:pt x="1863374" y="2356397"/>
                  </a:lnTo>
                  <a:lnTo>
                    <a:pt x="2202169" y="2376794"/>
                  </a:lnTo>
                  <a:lnTo>
                    <a:pt x="2540965" y="2309816"/>
                  </a:lnTo>
                  <a:lnTo>
                    <a:pt x="2879760" y="2312983"/>
                  </a:lnTo>
                  <a:lnTo>
                    <a:pt x="3218555" y="855965"/>
                  </a:lnTo>
                  <a:lnTo>
                    <a:pt x="3557351" y="1376051"/>
                  </a:lnTo>
                  <a:lnTo>
                    <a:pt x="3896146" y="999004"/>
                  </a:lnTo>
                  <a:lnTo>
                    <a:pt x="4234941" y="0"/>
                  </a:lnTo>
                  <a:lnTo>
                    <a:pt x="4573737" y="1031234"/>
                  </a:lnTo>
                  <a:lnTo>
                    <a:pt x="4912532" y="671957"/>
                  </a:lnTo>
                  <a:lnTo>
                    <a:pt x="5251328" y="132090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67440" y="6305894"/>
              <a:ext cx="6945304" cy="27020"/>
            </a:xfrm>
            <a:custGeom>
              <a:avLst/>
              <a:pathLst>
                <a:path w="6945304" h="27020">
                  <a:moveTo>
                    <a:pt x="0" y="0"/>
                  </a:moveTo>
                  <a:lnTo>
                    <a:pt x="1863374" y="27020"/>
                  </a:lnTo>
                  <a:lnTo>
                    <a:pt x="2202169" y="19966"/>
                  </a:lnTo>
                  <a:lnTo>
                    <a:pt x="2540965" y="12253"/>
                  </a:lnTo>
                  <a:lnTo>
                    <a:pt x="2879760" y="4979"/>
                  </a:lnTo>
                  <a:lnTo>
                    <a:pt x="3218555" y="12308"/>
                  </a:lnTo>
                  <a:lnTo>
                    <a:pt x="3557351" y="26573"/>
                  </a:lnTo>
                  <a:lnTo>
                    <a:pt x="3896146" y="21660"/>
                  </a:lnTo>
                  <a:lnTo>
                    <a:pt x="4573737" y="14421"/>
                  </a:lnTo>
                  <a:lnTo>
                    <a:pt x="6945304" y="1584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806631" y="62356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670005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008801" y="62556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347596" y="62479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686392" y="62406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025187" y="62479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363982" y="62622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702778" y="62573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380368" y="62500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751936" y="62515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22288" y="62280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685663" y="62416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024458" y="626208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363254" y="61951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702049" y="61982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040844" y="47412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379640" y="52613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718435" y="48842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057230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396026" y="49165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734821" y="45572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73617" y="52061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758956" y="614900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622330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961126" y="616896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299921" y="616125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638716" y="615398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977512" y="616131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316307" y="617557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655103" y="617066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332693" y="61634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704261" y="616485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58956" y="611766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622330" y="612999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991271" y="615039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3330066" y="608341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3668861" y="608658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007657" y="462951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346452" y="514965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685247" y="477260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5024043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5362838" y="480483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701634" y="444550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6040429" y="509450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42" name="pl142"/>
            <p:cNvSpPr/>
            <p:nvPr/>
          </p:nvSpPr>
          <p:spPr>
            <a:xfrm>
              <a:off x="323900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240028" y="62954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40028" y="58020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40028" y="530863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40028" y="481524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40028" y="43218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40028" y="382846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46426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320793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487082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56480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224812" y="194649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56" name="pl156"/>
            <p:cNvSpPr/>
            <p:nvPr/>
          </p:nvSpPr>
          <p:spPr>
            <a:xfrm>
              <a:off x="8246757" y="22447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8513857" y="2203431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8513857" y="2422887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8224812" y="2836627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8246757" y="3162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8513857" y="3121327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66" name="pt166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8513857" y="4038841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ARF028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513857" y="4257205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71" name="pt171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8289388" y="53921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513857" y="517788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8513857" y="538970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5227" y="225183"/>
              <a:ext cx="335354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51950" y="2848072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51950" y="2112931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1950" y="1377791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36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460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3552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0764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5173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582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51950" y="3215642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51950" y="2480501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51950" y="1745361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51950" y="1010221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741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150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5598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969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3782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97771" y="813167"/>
              <a:ext cx="6916418" cy="2394434"/>
            </a:xfrm>
            <a:custGeom>
              <a:avLst/>
              <a:pathLst>
                <a:path w="6916418" h="2394434">
                  <a:moveTo>
                    <a:pt x="0" y="2394434"/>
                  </a:moveTo>
                  <a:lnTo>
                    <a:pt x="1585012" y="2370052"/>
                  </a:lnTo>
                  <a:lnTo>
                    <a:pt x="1873196" y="2316061"/>
                  </a:lnTo>
                  <a:lnTo>
                    <a:pt x="2161380" y="2170617"/>
                  </a:lnTo>
                  <a:lnTo>
                    <a:pt x="2449564" y="2265984"/>
                  </a:lnTo>
                  <a:lnTo>
                    <a:pt x="2737748" y="2298585"/>
                  </a:lnTo>
                  <a:lnTo>
                    <a:pt x="3025932" y="2120702"/>
                  </a:lnTo>
                  <a:lnTo>
                    <a:pt x="3314117" y="2209437"/>
                  </a:lnTo>
                  <a:lnTo>
                    <a:pt x="3890485" y="0"/>
                  </a:lnTo>
                  <a:lnTo>
                    <a:pt x="5043221" y="2170971"/>
                  </a:lnTo>
                  <a:lnTo>
                    <a:pt x="5907773" y="1903041"/>
                  </a:lnTo>
                  <a:lnTo>
                    <a:pt x="6916418" y="219947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97771" y="3208520"/>
              <a:ext cx="5907773" cy="7121"/>
            </a:xfrm>
            <a:custGeom>
              <a:avLst/>
              <a:pathLst>
                <a:path w="5907773" h="7121">
                  <a:moveTo>
                    <a:pt x="0" y="7121"/>
                  </a:moveTo>
                  <a:lnTo>
                    <a:pt x="1585012" y="7078"/>
                  </a:lnTo>
                  <a:lnTo>
                    <a:pt x="1873196" y="7090"/>
                  </a:lnTo>
                  <a:lnTo>
                    <a:pt x="2161380" y="7121"/>
                  </a:lnTo>
                  <a:lnTo>
                    <a:pt x="2449564" y="7121"/>
                  </a:lnTo>
                  <a:lnTo>
                    <a:pt x="2737748" y="7121"/>
                  </a:lnTo>
                  <a:lnTo>
                    <a:pt x="3025932" y="0"/>
                  </a:lnTo>
                  <a:lnTo>
                    <a:pt x="3314117" y="7121"/>
                  </a:lnTo>
                  <a:lnTo>
                    <a:pt x="3890485" y="7121"/>
                  </a:lnTo>
                  <a:lnTo>
                    <a:pt x="5907773" y="712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83696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421975" y="31453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710159" y="31453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99834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28652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57471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862895" y="31383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151079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72744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74473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852620" y="31624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437632" y="31380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725816" y="30840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014000" y="29386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302184" y="30340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590368" y="30666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878552" y="28887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166737" y="29774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74310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895841" y="29389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760393" y="26710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769038" y="29674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789287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74299" y="305870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662484" y="305871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950668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238852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527036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815220" y="305162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103404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79772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697061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89287" y="305071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374299" y="302770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662484" y="297371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950668" y="282694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238852" y="292231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27036" y="295491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15220" y="277835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103404" y="286708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679772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832509" y="282730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727206" y="255937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735850" y="285580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29150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427165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02854" y="243881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40698" y="17036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40698" y="96852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39337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883982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29382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73474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175666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703797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520175" y="601748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20175" y="536162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20175" y="470577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20175" y="404991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2274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1696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6166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06356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5105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95743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20175" y="634541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20175" y="568955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20175" y="503370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20175" y="437784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4621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8931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34009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7870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2339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867440" y="3930440"/>
              <a:ext cx="6945304" cy="2370780"/>
            </a:xfrm>
            <a:custGeom>
              <a:avLst/>
              <a:pathLst>
                <a:path w="6945304" h="2370780">
                  <a:moveTo>
                    <a:pt x="0" y="2370780"/>
                  </a:moveTo>
                  <a:lnTo>
                    <a:pt x="1591632" y="1556499"/>
                  </a:lnTo>
                  <a:lnTo>
                    <a:pt x="1881020" y="1662754"/>
                  </a:lnTo>
                  <a:lnTo>
                    <a:pt x="2170407" y="1500389"/>
                  </a:lnTo>
                  <a:lnTo>
                    <a:pt x="2459795" y="515226"/>
                  </a:lnTo>
                  <a:lnTo>
                    <a:pt x="2749183" y="9882"/>
                  </a:lnTo>
                  <a:lnTo>
                    <a:pt x="3038570" y="0"/>
                  </a:lnTo>
                  <a:lnTo>
                    <a:pt x="3327958" y="877029"/>
                  </a:lnTo>
                  <a:lnTo>
                    <a:pt x="3906733" y="203693"/>
                  </a:lnTo>
                  <a:lnTo>
                    <a:pt x="5064284" y="1469882"/>
                  </a:lnTo>
                  <a:lnTo>
                    <a:pt x="5932447" y="1978567"/>
                  </a:lnTo>
                  <a:lnTo>
                    <a:pt x="6945304" y="42584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867440" y="6240419"/>
              <a:ext cx="5932447" cy="92495"/>
            </a:xfrm>
            <a:custGeom>
              <a:avLst/>
              <a:pathLst>
                <a:path w="5932447" h="92495">
                  <a:moveTo>
                    <a:pt x="0" y="92495"/>
                  </a:moveTo>
                  <a:lnTo>
                    <a:pt x="1591632" y="66581"/>
                  </a:lnTo>
                  <a:lnTo>
                    <a:pt x="1881020" y="87436"/>
                  </a:lnTo>
                  <a:lnTo>
                    <a:pt x="2170407" y="61034"/>
                  </a:lnTo>
                  <a:lnTo>
                    <a:pt x="2459795" y="6379"/>
                  </a:lnTo>
                  <a:lnTo>
                    <a:pt x="2749183" y="44857"/>
                  </a:lnTo>
                  <a:lnTo>
                    <a:pt x="3038570" y="0"/>
                  </a:lnTo>
                  <a:lnTo>
                    <a:pt x="3327958" y="21576"/>
                  </a:lnTo>
                  <a:lnTo>
                    <a:pt x="3906733" y="53191"/>
                  </a:lnTo>
                  <a:lnTo>
                    <a:pt x="5932447" y="4702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80663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398263" y="62367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687651" y="62576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977039" y="62312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266426" y="61765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555814" y="62150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845202" y="61702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134590" y="61917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713365" y="62233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739079" y="6217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822288" y="625606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413921" y="54417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703309" y="55480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992696" y="53856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282084" y="44005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571472" y="38951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860859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50247" y="47623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729022" y="40889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886573" y="53551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754736" y="58638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767593" y="43111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758956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350588" y="615011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639976" y="617096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929364" y="614456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218751" y="608990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508139" y="612838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797527" y="608352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086915" y="610510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665690" y="613672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691404" y="613054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58956" y="614433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-135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350588" y="533142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-124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639976" y="543768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-122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929364" y="527399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218751" y="428882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508139" y="378348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797527" y="377492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086915" y="465195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665690" y="397729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823241" y="524348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721549" y="575216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7734406" y="419945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46" name="pl146"/>
            <p:cNvSpPr/>
            <p:nvPr/>
          </p:nvSpPr>
          <p:spPr>
            <a:xfrm>
              <a:off x="28931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240028" y="630371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40028" y="564786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40028" y="499200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40028" y="43361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36545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86207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27793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572487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171814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57" name="tx157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59" name="pl159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64" name="pl164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6"/>
            <p:cNvSpPr/>
            <p:nvPr/>
          </p:nvSpPr>
          <p:spPr>
            <a:xfrm>
              <a:off x="8513857" y="3231055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69" name="pt169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8513857" y="4148569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DRF015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8513857" y="4366988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74" name="pt174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8513857" y="5068156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75222" y="223248"/>
              <a:ext cx="3793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6368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5976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95585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45193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94802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91676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1729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178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6183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32156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71172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20781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7038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119998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4849" y="69606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6650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8670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76756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6680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6447" y="3204139"/>
              <a:ext cx="7031965" cy="11502"/>
            </a:xfrm>
            <a:custGeom>
              <a:avLst/>
              <a:pathLst>
                <a:path w="7031965" h="11502">
                  <a:moveTo>
                    <a:pt x="0" y="11072"/>
                  </a:moveTo>
                  <a:lnTo>
                    <a:pt x="570159" y="10597"/>
                  </a:lnTo>
                  <a:lnTo>
                    <a:pt x="1140318" y="11331"/>
                  </a:lnTo>
                  <a:lnTo>
                    <a:pt x="2280637" y="11502"/>
                  </a:lnTo>
                  <a:lnTo>
                    <a:pt x="2660743" y="11502"/>
                  </a:lnTo>
                  <a:lnTo>
                    <a:pt x="3040849" y="11502"/>
                  </a:lnTo>
                  <a:lnTo>
                    <a:pt x="3420955" y="0"/>
                  </a:lnTo>
                  <a:lnTo>
                    <a:pt x="3801062" y="11502"/>
                  </a:lnTo>
                  <a:lnTo>
                    <a:pt x="4561274" y="11502"/>
                  </a:lnTo>
                  <a:lnTo>
                    <a:pt x="7031965" y="1150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76447" y="813167"/>
              <a:ext cx="4561274" cy="2321811"/>
            </a:xfrm>
            <a:custGeom>
              <a:avLst/>
              <a:pathLst>
                <a:path w="4561274" h="2321811">
                  <a:moveTo>
                    <a:pt x="0" y="2202909"/>
                  </a:moveTo>
                  <a:lnTo>
                    <a:pt x="570159" y="2059982"/>
                  </a:lnTo>
                  <a:lnTo>
                    <a:pt x="1140318" y="2034346"/>
                  </a:lnTo>
                  <a:lnTo>
                    <a:pt x="2280637" y="1680598"/>
                  </a:lnTo>
                  <a:lnTo>
                    <a:pt x="2660743" y="644493"/>
                  </a:lnTo>
                  <a:lnTo>
                    <a:pt x="3040849" y="2321811"/>
                  </a:lnTo>
                  <a:lnTo>
                    <a:pt x="3420955" y="1636720"/>
                  </a:lnTo>
                  <a:lnTo>
                    <a:pt x="3801062" y="1502748"/>
                  </a:lnTo>
                  <a:lnTo>
                    <a:pt x="4181168" y="1450653"/>
                  </a:lnTo>
                  <a:lnTo>
                    <a:pt x="456127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31295" y="3170059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301455" y="316958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71614" y="3170319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11933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39203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772145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152251" y="31589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532357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292570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763260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15638" y="29458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285797" y="28029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855956" y="27772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996275" y="24235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376381" y="13874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756488" y="30647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136594" y="23796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516700" y="22456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896806" y="21936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276912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667963" y="285923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238122" y="271631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838426" y="269067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978745" y="233687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358851" y="130082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738957" y="297814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119064" y="229304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499170" y="21590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879276" y="210693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59382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28670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00063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37908" y="267003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7908" y="21661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37908" y="16621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7908" y="11582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7908" y="6543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573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83595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70540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60593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456624" y="604856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56624" y="540040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56624" y="475223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56624" y="410406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94241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8351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7278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6205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56624" y="637265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56624" y="572448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56624" y="507631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56624" y="442815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99605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8887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7814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67422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06778" y="6236736"/>
              <a:ext cx="7003078" cy="96178"/>
            </a:xfrm>
            <a:custGeom>
              <a:avLst/>
              <a:pathLst>
                <a:path w="7003078" h="96178">
                  <a:moveTo>
                    <a:pt x="0" y="94070"/>
                  </a:moveTo>
                  <a:lnTo>
                    <a:pt x="567817" y="75653"/>
                  </a:lnTo>
                  <a:lnTo>
                    <a:pt x="1135634" y="96178"/>
                  </a:lnTo>
                  <a:lnTo>
                    <a:pt x="2271268" y="1016"/>
                  </a:lnTo>
                  <a:lnTo>
                    <a:pt x="2649813" y="48493"/>
                  </a:lnTo>
                  <a:lnTo>
                    <a:pt x="3028358" y="55684"/>
                  </a:lnTo>
                  <a:lnTo>
                    <a:pt x="3406902" y="52874"/>
                  </a:lnTo>
                  <a:lnTo>
                    <a:pt x="3785447" y="0"/>
                  </a:lnTo>
                  <a:lnTo>
                    <a:pt x="4542537" y="73952"/>
                  </a:lnTo>
                  <a:lnTo>
                    <a:pt x="7003078" y="7253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806778" y="3930440"/>
              <a:ext cx="4542537" cy="2262484"/>
            </a:xfrm>
            <a:custGeom>
              <a:avLst/>
              <a:pathLst>
                <a:path w="4542537" h="2262484">
                  <a:moveTo>
                    <a:pt x="0" y="1825169"/>
                  </a:moveTo>
                  <a:lnTo>
                    <a:pt x="567817" y="2113727"/>
                  </a:lnTo>
                  <a:lnTo>
                    <a:pt x="1135634" y="2262484"/>
                  </a:lnTo>
                  <a:lnTo>
                    <a:pt x="2271268" y="1832362"/>
                  </a:lnTo>
                  <a:lnTo>
                    <a:pt x="2649813" y="2178993"/>
                  </a:lnTo>
                  <a:lnTo>
                    <a:pt x="3028358" y="1885064"/>
                  </a:lnTo>
                  <a:lnTo>
                    <a:pt x="3406902" y="1605843"/>
                  </a:lnTo>
                  <a:lnTo>
                    <a:pt x="3785447" y="327353"/>
                  </a:lnTo>
                  <a:lnTo>
                    <a:pt x="4163992" y="0"/>
                  </a:lnTo>
                  <a:lnTo>
                    <a:pt x="4542537" y="62715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61626" y="628565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329443" y="62672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897261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032895" y="61926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411440" y="62400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789985" y="6247269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168529" y="624445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547074" y="619158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304164" y="6265537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764705" y="62641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745969" y="56853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313786" y="59739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881603" y="61227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017238" y="56925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395782" y="60392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774327" y="57452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152872" y="54660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531417" y="41875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909961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288506" y="44873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698294" y="559877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1266111" y="588733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864073" y="603608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999707" y="560591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378252" y="59525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756797" y="565866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135342" y="537944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513886" y="410095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892431" y="377354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270976" y="440076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28887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238632" y="633096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38632" y="568279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38632" y="503462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38632" y="438645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91528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85769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71934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661206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224812" y="194649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9" name="pl129"/>
            <p:cNvSpPr/>
            <p:nvPr/>
          </p:nvSpPr>
          <p:spPr>
            <a:xfrm>
              <a:off x="8246757" y="22447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8513857" y="2203431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513857" y="2422887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224812" y="2836627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34" name="pl134"/>
            <p:cNvSpPr/>
            <p:nvPr/>
          </p:nvSpPr>
          <p:spPr>
            <a:xfrm>
              <a:off x="8246757" y="3162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8513857" y="3121327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9" name="pt139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8513857" y="4037749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8513857" y="4257260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VGF002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44" name="pt144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289388" y="53921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8513857" y="517788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8513857" y="538970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2024-09-10T10:51:27Z</dcterms:modified>
  <cp:category/>
</cp:coreProperties>
</file>