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510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27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945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3162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379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49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200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351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50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653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619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836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6053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0271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624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77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927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07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1415842"/>
              <a:ext cx="5316851" cy="1799799"/>
            </a:xfrm>
            <a:custGeom>
              <a:avLst/>
              <a:pathLst>
                <a:path w="5316851" h="1799799">
                  <a:moveTo>
                    <a:pt x="0" y="1799799"/>
                  </a:moveTo>
                  <a:lnTo>
                    <a:pt x="1886624" y="1269268"/>
                  </a:lnTo>
                  <a:lnTo>
                    <a:pt x="2229647" y="1407440"/>
                  </a:lnTo>
                  <a:lnTo>
                    <a:pt x="2572670" y="1298290"/>
                  </a:lnTo>
                  <a:lnTo>
                    <a:pt x="2915692" y="1567950"/>
                  </a:lnTo>
                  <a:lnTo>
                    <a:pt x="3258715" y="0"/>
                  </a:lnTo>
                  <a:lnTo>
                    <a:pt x="3601738" y="972717"/>
                  </a:lnTo>
                  <a:lnTo>
                    <a:pt x="3944760" y="1359127"/>
                  </a:lnTo>
                  <a:lnTo>
                    <a:pt x="4287783" y="665017"/>
                  </a:lnTo>
                  <a:lnTo>
                    <a:pt x="4630806" y="1607236"/>
                  </a:lnTo>
                  <a:lnTo>
                    <a:pt x="4973828" y="1340022"/>
                  </a:lnTo>
                  <a:lnTo>
                    <a:pt x="5316851" y="71440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813167"/>
              <a:ext cx="7031965" cy="2290091"/>
            </a:xfrm>
            <a:custGeom>
              <a:avLst/>
              <a:pathLst>
                <a:path w="7031965" h="2290091">
                  <a:moveTo>
                    <a:pt x="0" y="2103078"/>
                  </a:moveTo>
                  <a:lnTo>
                    <a:pt x="1886624" y="2290091"/>
                  </a:lnTo>
                  <a:lnTo>
                    <a:pt x="2229647" y="2107523"/>
                  </a:lnTo>
                  <a:lnTo>
                    <a:pt x="2572670" y="1869700"/>
                  </a:lnTo>
                  <a:lnTo>
                    <a:pt x="2915692" y="1699024"/>
                  </a:lnTo>
                  <a:lnTo>
                    <a:pt x="3258715" y="0"/>
                  </a:lnTo>
                  <a:lnTo>
                    <a:pt x="3601738" y="1453639"/>
                  </a:lnTo>
                  <a:lnTo>
                    <a:pt x="3944760" y="1088299"/>
                  </a:lnTo>
                  <a:lnTo>
                    <a:pt x="4630806" y="1580696"/>
                  </a:lnTo>
                  <a:lnTo>
                    <a:pt x="7031965" y="180898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5638" y="28460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02263" y="30330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945285" y="2850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88308" y="26126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631331" y="2441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7435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317376" y="21965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660399" y="18312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46444" y="23236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47603" y="25519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3129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17920" y="26399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960943" y="27781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03965" y="26689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6988" y="29386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90011" y="13706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33033" y="23434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76056" y="27298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019079" y="20357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62102" y="29779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05124" y="27107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48147" y="20850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67963" y="27593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54588" y="29463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897610" y="276379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40633" y="25259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83656" y="23553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26678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69701" y="21099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12724" y="174457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98769" y="22369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699928" y="24652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67963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54588" y="25282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927755" y="26664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70778" y="25572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800" y="28269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56823" y="125895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99846" y="22317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2868" y="26181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85891" y="19240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28914" y="28662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671937" y="259897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014959" y="19734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177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37908" y="27202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21419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156363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9854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3817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4652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05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54567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24849" y="61741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24849" y="55044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4849" y="48348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4849" y="41651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049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3200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0351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502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4653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24849" y="58393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24849" y="51696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4849" y="45000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4849" y="38303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624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77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927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6078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6447" y="3930440"/>
              <a:ext cx="5316851" cy="2402474"/>
            </a:xfrm>
            <a:custGeom>
              <a:avLst/>
              <a:pathLst>
                <a:path w="5316851" h="2402474">
                  <a:moveTo>
                    <a:pt x="0" y="2402474"/>
                  </a:moveTo>
                  <a:lnTo>
                    <a:pt x="1886624" y="1312094"/>
                  </a:lnTo>
                  <a:lnTo>
                    <a:pt x="2229647" y="1864809"/>
                  </a:lnTo>
                  <a:lnTo>
                    <a:pt x="2572670" y="1542280"/>
                  </a:lnTo>
                  <a:lnTo>
                    <a:pt x="2915692" y="2062224"/>
                  </a:lnTo>
                  <a:lnTo>
                    <a:pt x="3258715" y="0"/>
                  </a:lnTo>
                  <a:lnTo>
                    <a:pt x="3601738" y="810125"/>
                  </a:lnTo>
                  <a:lnTo>
                    <a:pt x="3944760" y="1524157"/>
                  </a:lnTo>
                  <a:lnTo>
                    <a:pt x="4287783" y="533766"/>
                  </a:lnTo>
                  <a:lnTo>
                    <a:pt x="4630806" y="1929560"/>
                  </a:lnTo>
                  <a:lnTo>
                    <a:pt x="4973828" y="1781633"/>
                  </a:lnTo>
                  <a:lnTo>
                    <a:pt x="5316851" y="15718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6447" y="4777904"/>
              <a:ext cx="7031965" cy="1497872"/>
            </a:xfrm>
            <a:custGeom>
              <a:avLst/>
              <a:pathLst>
                <a:path w="7031965" h="1497872">
                  <a:moveTo>
                    <a:pt x="0" y="1388887"/>
                  </a:moveTo>
                  <a:lnTo>
                    <a:pt x="1886624" y="1497872"/>
                  </a:lnTo>
                  <a:lnTo>
                    <a:pt x="2229647" y="1330388"/>
                  </a:lnTo>
                  <a:lnTo>
                    <a:pt x="2572670" y="1241149"/>
                  </a:lnTo>
                  <a:lnTo>
                    <a:pt x="2915692" y="1249550"/>
                  </a:lnTo>
                  <a:lnTo>
                    <a:pt x="3258715" y="0"/>
                  </a:lnTo>
                  <a:lnTo>
                    <a:pt x="3601738" y="920771"/>
                  </a:lnTo>
                  <a:lnTo>
                    <a:pt x="3944760" y="788237"/>
                  </a:lnTo>
                  <a:lnTo>
                    <a:pt x="4630806" y="856549"/>
                  </a:lnTo>
                  <a:lnTo>
                    <a:pt x="7031965" y="103669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15638" y="6096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02263" y="62055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945285" y="60380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288308" y="5948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631331" y="59572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74353" y="4707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317376" y="56284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60399" y="5495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346444" y="55642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747603" y="57443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3129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17920" y="51973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60943" y="5750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03965" y="54275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46988" y="59475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9001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33033" y="4695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676056" y="54094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19079" y="4419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62102" y="58148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05124" y="56669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48147" y="54570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667963" y="60099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554588" y="61188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897610" y="595140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240633" y="58621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583656" y="58705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926678" y="46210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269701" y="55417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612724" y="54092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98769" y="54775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99928" y="56577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667963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54588" y="50856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927755" y="56384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270778" y="53158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613800" y="58358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956823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99846" y="45837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642868" y="52977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985891" y="43073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328914" y="57031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671937" y="55551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014959" y="53454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3177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00063" y="579757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00063" y="5127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00063" y="44583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37908" y="379002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3817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14652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305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54567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5" name="pt16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0" name="pt17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220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926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632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339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99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49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99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249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4899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549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657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9279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1986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624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274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574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224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7031965" cy="2251941"/>
            </a:xfrm>
            <a:custGeom>
              <a:avLst/>
              <a:pathLst>
                <a:path w="7031965" h="2251941">
                  <a:moveTo>
                    <a:pt x="0" y="2049155"/>
                  </a:moveTo>
                  <a:lnTo>
                    <a:pt x="1611491" y="0"/>
                  </a:lnTo>
                  <a:lnTo>
                    <a:pt x="1904490" y="1034537"/>
                  </a:lnTo>
                  <a:lnTo>
                    <a:pt x="2197489" y="2251941"/>
                  </a:lnTo>
                  <a:lnTo>
                    <a:pt x="2490487" y="1456886"/>
                  </a:lnTo>
                  <a:lnTo>
                    <a:pt x="2783486" y="2210485"/>
                  </a:lnTo>
                  <a:lnTo>
                    <a:pt x="3076484" y="2178738"/>
                  </a:lnTo>
                  <a:lnTo>
                    <a:pt x="3369483" y="2159782"/>
                  </a:lnTo>
                  <a:lnTo>
                    <a:pt x="3955480" y="2198288"/>
                  </a:lnTo>
                  <a:lnTo>
                    <a:pt x="5127474" y="796020"/>
                  </a:lnTo>
                  <a:lnTo>
                    <a:pt x="6006470" y="1010678"/>
                  </a:lnTo>
                  <a:lnTo>
                    <a:pt x="7031965" y="84450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1636571"/>
              <a:ext cx="6006470" cy="1579070"/>
            </a:xfrm>
            <a:custGeom>
              <a:avLst/>
              <a:pathLst>
                <a:path w="6006470" h="1579070">
                  <a:moveTo>
                    <a:pt x="0" y="1579070"/>
                  </a:moveTo>
                  <a:lnTo>
                    <a:pt x="1611491" y="1377298"/>
                  </a:lnTo>
                  <a:lnTo>
                    <a:pt x="1904490" y="1568662"/>
                  </a:lnTo>
                  <a:lnTo>
                    <a:pt x="2197489" y="1138766"/>
                  </a:lnTo>
                  <a:lnTo>
                    <a:pt x="2490487" y="0"/>
                  </a:lnTo>
                  <a:lnTo>
                    <a:pt x="2783486" y="1295375"/>
                  </a:lnTo>
                  <a:lnTo>
                    <a:pt x="3076484" y="1170292"/>
                  </a:lnTo>
                  <a:lnTo>
                    <a:pt x="3369483" y="215139"/>
                  </a:lnTo>
                  <a:lnTo>
                    <a:pt x="3955480" y="1508974"/>
                  </a:lnTo>
                  <a:lnTo>
                    <a:pt x="6006470" y="7636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56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327130" y="29436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620128" y="3135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913127" y="27051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206125" y="15663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499124" y="28617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92123" y="27366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085121" y="1781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671118" y="30753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722108" y="23300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31295" y="2817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4278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35786" y="18025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928784" y="30199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1783" y="22249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14781" y="29785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07780" y="2946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00779" y="29277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86776" y="29663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58770" y="15640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737765" y="17786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3260" y="16125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67963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79455" y="28569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72453" y="30483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865452" y="26184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58450" y="14796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451449" y="27750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44447" y="264997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37446" y="16948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23443" y="29886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74433" y="22433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67963" y="27054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79455" y="6576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72453" y="169219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865452" y="29082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158450" y="21132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51449" y="28668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44447" y="283639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037446" y="281743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23443" y="28546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95437" y="14523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704578" y="16670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0073" y="15008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8274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00063" y="261706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1886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11569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28168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79635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3027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9526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60260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361298" y="613689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61298" y="53404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1298" y="454391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68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451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5221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9991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4761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9532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1298" y="57386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1298" y="494216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61298" y="41456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065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783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606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37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147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15785" y="3930440"/>
              <a:ext cx="7089738" cy="2385205"/>
            </a:xfrm>
            <a:custGeom>
              <a:avLst/>
              <a:pathLst>
                <a:path w="7089738" h="2385205">
                  <a:moveTo>
                    <a:pt x="0" y="2001945"/>
                  </a:moveTo>
                  <a:lnTo>
                    <a:pt x="1624731" y="449862"/>
                  </a:lnTo>
                  <a:lnTo>
                    <a:pt x="1920137" y="1713382"/>
                  </a:lnTo>
                  <a:lnTo>
                    <a:pt x="2215543" y="2331418"/>
                  </a:lnTo>
                  <a:lnTo>
                    <a:pt x="2510949" y="2035308"/>
                  </a:lnTo>
                  <a:lnTo>
                    <a:pt x="2806354" y="2385205"/>
                  </a:lnTo>
                  <a:lnTo>
                    <a:pt x="3101760" y="2369054"/>
                  </a:lnTo>
                  <a:lnTo>
                    <a:pt x="3397166" y="2274446"/>
                  </a:lnTo>
                  <a:lnTo>
                    <a:pt x="3987977" y="2366235"/>
                  </a:lnTo>
                  <a:lnTo>
                    <a:pt x="5169600" y="1723363"/>
                  </a:lnTo>
                  <a:lnTo>
                    <a:pt x="6055818" y="704512"/>
                  </a:lnTo>
                  <a:lnTo>
                    <a:pt x="708973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15785" y="5554753"/>
              <a:ext cx="6055818" cy="778161"/>
            </a:xfrm>
            <a:custGeom>
              <a:avLst/>
              <a:pathLst>
                <a:path w="6055818" h="778161">
                  <a:moveTo>
                    <a:pt x="0" y="778161"/>
                  </a:moveTo>
                  <a:lnTo>
                    <a:pt x="1624731" y="554260"/>
                  </a:lnTo>
                  <a:lnTo>
                    <a:pt x="1920137" y="758048"/>
                  </a:lnTo>
                  <a:lnTo>
                    <a:pt x="2215543" y="493686"/>
                  </a:lnTo>
                  <a:lnTo>
                    <a:pt x="2510949" y="219583"/>
                  </a:lnTo>
                  <a:lnTo>
                    <a:pt x="2806354" y="713428"/>
                  </a:lnTo>
                  <a:lnTo>
                    <a:pt x="3101760" y="649122"/>
                  </a:lnTo>
                  <a:lnTo>
                    <a:pt x="3397166" y="52864"/>
                  </a:lnTo>
                  <a:lnTo>
                    <a:pt x="3987977" y="679167"/>
                  </a:lnTo>
                  <a:lnTo>
                    <a:pt x="605581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5497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279707" y="60387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75113" y="62425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870519" y="5978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65925" y="57041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461330" y="61979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756736" y="61336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052142" y="5537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642954" y="61637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710794" y="5484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70633" y="58872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95365" y="43351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590771" y="55986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86176" y="62167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81582" y="59205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76988" y="62704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72394" y="62543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67800" y="61597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658611" y="62515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40234" y="5608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726451" y="45898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76037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60730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232032" y="59521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527438" y="61559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822844" y="5891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118250" y="561744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413655" y="61112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709061" y="60469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4467" y="54507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595279" y="60770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663119" y="53978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607301" y="57754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232032" y="422478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27438" y="548830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822844" y="61050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118250" y="58089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413655" y="61588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09061" y="61439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04467" y="604937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95279" y="61398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776902" y="54969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693264" y="44781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72718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783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236512" y="569832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36512" y="490216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36512" y="410398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22583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5254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19849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67552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255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5" name="pt16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0" name="pt17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7193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4878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256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1024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680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29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78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228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835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66036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03720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4140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7908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5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10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954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803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2424300"/>
              <a:ext cx="6974191" cy="748688"/>
            </a:xfrm>
            <a:custGeom>
              <a:avLst/>
              <a:pathLst>
                <a:path w="6974191" h="748688">
                  <a:moveTo>
                    <a:pt x="0" y="674031"/>
                  </a:moveTo>
                  <a:lnTo>
                    <a:pt x="565474" y="748688"/>
                  </a:lnTo>
                  <a:lnTo>
                    <a:pt x="1130949" y="506624"/>
                  </a:lnTo>
                  <a:lnTo>
                    <a:pt x="2261899" y="518697"/>
                  </a:lnTo>
                  <a:lnTo>
                    <a:pt x="2638883" y="659870"/>
                  </a:lnTo>
                  <a:lnTo>
                    <a:pt x="3015866" y="610099"/>
                  </a:lnTo>
                  <a:lnTo>
                    <a:pt x="3392849" y="612730"/>
                  </a:lnTo>
                  <a:lnTo>
                    <a:pt x="3769833" y="0"/>
                  </a:lnTo>
                  <a:lnTo>
                    <a:pt x="4523799" y="731784"/>
                  </a:lnTo>
                  <a:lnTo>
                    <a:pt x="6974191" y="55404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813167"/>
              <a:ext cx="4523799" cy="2402474"/>
            </a:xfrm>
            <a:custGeom>
              <a:avLst/>
              <a:pathLst>
                <a:path w="4523799" h="2402474">
                  <a:moveTo>
                    <a:pt x="0" y="0"/>
                  </a:moveTo>
                  <a:lnTo>
                    <a:pt x="565474" y="1203538"/>
                  </a:lnTo>
                  <a:lnTo>
                    <a:pt x="1130949" y="2009115"/>
                  </a:lnTo>
                  <a:lnTo>
                    <a:pt x="2261899" y="1392786"/>
                  </a:lnTo>
                  <a:lnTo>
                    <a:pt x="2638883" y="2250411"/>
                  </a:lnTo>
                  <a:lnTo>
                    <a:pt x="3015866" y="2111965"/>
                  </a:lnTo>
                  <a:lnTo>
                    <a:pt x="3392849" y="1684864"/>
                  </a:lnTo>
                  <a:lnTo>
                    <a:pt x="3769833" y="2402474"/>
                  </a:lnTo>
                  <a:lnTo>
                    <a:pt x="4146816" y="2285222"/>
                  </a:lnTo>
                  <a:lnTo>
                    <a:pt x="4523799" y="215614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91957" y="30531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57432" y="31278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2907" y="28857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53857" y="28978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30841" y="30390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07824" y="29892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84807" y="29918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561791" y="23791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15757" y="3110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6149" y="2933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630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341775" y="19464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907250" y="27520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038200" y="21357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15183" y="2993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92167" y="28549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69150" y="24278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54613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923117" y="30281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300100" y="28990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2862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94100" y="18598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889720" y="26654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20670" y="204906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97653" y="29067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74636" y="27682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1620" y="23411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2860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5586" y="294149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2570" y="28124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0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3614" y="32418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01458" y="2618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1458" y="19955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1458" y="137372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7492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4483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7944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3327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61819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24849" y="60034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50980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41927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167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172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178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18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55507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24849" y="46454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665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67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7675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6680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76447" y="5227591"/>
              <a:ext cx="7031965" cy="1053552"/>
            </a:xfrm>
            <a:custGeom>
              <a:avLst/>
              <a:pathLst>
                <a:path w="7031965" h="1053552">
                  <a:moveTo>
                    <a:pt x="0" y="871914"/>
                  </a:moveTo>
                  <a:lnTo>
                    <a:pt x="570159" y="975065"/>
                  </a:lnTo>
                  <a:lnTo>
                    <a:pt x="1140318" y="790319"/>
                  </a:lnTo>
                  <a:lnTo>
                    <a:pt x="2280637" y="685127"/>
                  </a:lnTo>
                  <a:lnTo>
                    <a:pt x="2660743" y="925885"/>
                  </a:lnTo>
                  <a:lnTo>
                    <a:pt x="3040849" y="867319"/>
                  </a:lnTo>
                  <a:lnTo>
                    <a:pt x="3420955" y="980943"/>
                  </a:lnTo>
                  <a:lnTo>
                    <a:pt x="3801062" y="0"/>
                  </a:lnTo>
                  <a:lnTo>
                    <a:pt x="4561274" y="1053552"/>
                  </a:lnTo>
                  <a:lnTo>
                    <a:pt x="7031965" y="7689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76447" y="3930440"/>
              <a:ext cx="4561274" cy="2402474"/>
            </a:xfrm>
            <a:custGeom>
              <a:avLst/>
              <a:pathLst>
                <a:path w="4561274" h="2402474">
                  <a:moveTo>
                    <a:pt x="0" y="0"/>
                  </a:moveTo>
                  <a:lnTo>
                    <a:pt x="570159" y="1166589"/>
                  </a:lnTo>
                  <a:lnTo>
                    <a:pt x="1140318" y="2042977"/>
                  </a:lnTo>
                  <a:lnTo>
                    <a:pt x="2280637" y="1006645"/>
                  </a:lnTo>
                  <a:lnTo>
                    <a:pt x="2660743" y="2335539"/>
                  </a:lnTo>
                  <a:lnTo>
                    <a:pt x="3040849" y="2090991"/>
                  </a:lnTo>
                  <a:lnTo>
                    <a:pt x="3420955" y="1462146"/>
                  </a:lnTo>
                  <a:lnTo>
                    <a:pt x="3801062" y="2402474"/>
                  </a:lnTo>
                  <a:lnTo>
                    <a:pt x="4181168" y="2316064"/>
                  </a:lnTo>
                  <a:lnTo>
                    <a:pt x="4561274" y="225999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31295" y="60543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301455" y="61575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871614" y="5972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11933" y="5867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92039" y="61083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72145" y="6049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52251" y="61633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32357" y="51824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92570" y="6235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763260" y="59513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1563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85797" y="50268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855956" y="59032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996275" y="48668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376381" y="61957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756488" y="59512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136594" y="53223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51670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896806" y="61762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76912" y="61202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667963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238122" y="49401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838426" y="58165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978745" y="478019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358851" y="6109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738957" y="58645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19064" y="52357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9917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79276" y="608961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59382" y="60335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2867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237908" y="55090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46037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857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3595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0540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60593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6" name="pt13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2024-09-10T10:51:37Z</dcterms:modified>
  <cp:category/>
</cp:coreProperties>
</file>