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273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5084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743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977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362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748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243910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166257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88603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785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70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55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37109" y="813167"/>
              <a:ext cx="5901239" cy="2400846"/>
            </a:xfrm>
            <a:custGeom>
              <a:avLst/>
              <a:pathLst>
                <a:path w="5901239" h="2400846">
                  <a:moveTo>
                    <a:pt x="0" y="2400613"/>
                  </a:moveTo>
                  <a:lnTo>
                    <a:pt x="268238" y="2397987"/>
                  </a:lnTo>
                  <a:lnTo>
                    <a:pt x="317008" y="2400846"/>
                  </a:lnTo>
                  <a:lnTo>
                    <a:pt x="365779" y="2397247"/>
                  </a:lnTo>
                  <a:lnTo>
                    <a:pt x="414549" y="2378646"/>
                  </a:lnTo>
                  <a:lnTo>
                    <a:pt x="463320" y="2169347"/>
                  </a:lnTo>
                  <a:lnTo>
                    <a:pt x="512090" y="2354219"/>
                  </a:lnTo>
                  <a:lnTo>
                    <a:pt x="560861" y="2020381"/>
                  </a:lnTo>
                  <a:lnTo>
                    <a:pt x="609632" y="1518493"/>
                  </a:lnTo>
                  <a:lnTo>
                    <a:pt x="658402" y="1799813"/>
                  </a:lnTo>
                  <a:lnTo>
                    <a:pt x="707173" y="1366792"/>
                  </a:lnTo>
                  <a:lnTo>
                    <a:pt x="755943" y="1573665"/>
                  </a:lnTo>
                  <a:lnTo>
                    <a:pt x="5486689" y="800914"/>
                  </a:lnTo>
                  <a:lnTo>
                    <a:pt x="5657386" y="891310"/>
                  </a:lnTo>
                  <a:lnTo>
                    <a:pt x="5828083" y="0"/>
                  </a:lnTo>
                  <a:lnTo>
                    <a:pt x="5901239" y="239397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2331664"/>
              <a:ext cx="6974191" cy="883978"/>
            </a:xfrm>
            <a:custGeom>
              <a:avLst/>
              <a:pathLst>
                <a:path w="6974191" h="883978">
                  <a:moveTo>
                    <a:pt x="0" y="879739"/>
                  </a:moveTo>
                  <a:lnTo>
                    <a:pt x="268238" y="883978"/>
                  </a:lnTo>
                  <a:lnTo>
                    <a:pt x="317008" y="883857"/>
                  </a:lnTo>
                  <a:lnTo>
                    <a:pt x="365779" y="882988"/>
                  </a:lnTo>
                  <a:lnTo>
                    <a:pt x="414549" y="882575"/>
                  </a:lnTo>
                  <a:lnTo>
                    <a:pt x="463320" y="883592"/>
                  </a:lnTo>
                  <a:lnTo>
                    <a:pt x="512090" y="883978"/>
                  </a:lnTo>
                  <a:lnTo>
                    <a:pt x="560861" y="883752"/>
                  </a:lnTo>
                  <a:lnTo>
                    <a:pt x="658402" y="883958"/>
                  </a:lnTo>
                  <a:lnTo>
                    <a:pt x="999796" y="883276"/>
                  </a:lnTo>
                  <a:lnTo>
                    <a:pt x="1341190" y="883978"/>
                  </a:lnTo>
                  <a:lnTo>
                    <a:pt x="1682584" y="883978"/>
                  </a:lnTo>
                  <a:lnTo>
                    <a:pt x="2072749" y="883978"/>
                  </a:lnTo>
                  <a:lnTo>
                    <a:pt x="2365372" y="883978"/>
                  </a:lnTo>
                  <a:lnTo>
                    <a:pt x="2657996" y="881042"/>
                  </a:lnTo>
                  <a:lnTo>
                    <a:pt x="3145701" y="883978"/>
                  </a:lnTo>
                  <a:lnTo>
                    <a:pt x="3487095" y="883978"/>
                  </a:lnTo>
                  <a:lnTo>
                    <a:pt x="3828489" y="883978"/>
                  </a:lnTo>
                  <a:lnTo>
                    <a:pt x="4169883" y="883978"/>
                  </a:lnTo>
                  <a:lnTo>
                    <a:pt x="4535663" y="883978"/>
                  </a:lnTo>
                  <a:lnTo>
                    <a:pt x="4828286" y="883978"/>
                  </a:lnTo>
                  <a:lnTo>
                    <a:pt x="5950009" y="873982"/>
                  </a:lnTo>
                  <a:lnTo>
                    <a:pt x="6145091" y="812617"/>
                  </a:lnTo>
                  <a:lnTo>
                    <a:pt x="6242633" y="851378"/>
                  </a:lnTo>
                  <a:lnTo>
                    <a:pt x="6462100" y="857191"/>
                  </a:lnTo>
                  <a:lnTo>
                    <a:pt x="6632797" y="841871"/>
                  </a:lnTo>
                  <a:lnTo>
                    <a:pt x="6803494" y="829282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76300" y="31411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0445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093309" y="3145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142079" y="31444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190850" y="31440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239620" y="31450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28839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337161" y="31452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434703" y="3145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776097" y="3144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11749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5888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84904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14167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34296" y="31424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2200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6339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60479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4618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31196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0458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726310" y="31354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921392" y="30740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018933" y="31128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238401" y="3118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409098" y="31033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579795" y="30907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50492" y="22614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91957" y="31686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060196" y="31660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108966" y="31688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157737" y="31652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206507" y="31466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255278" y="29373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304048" y="31222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352819" y="27883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401590" y="22865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360" y="25678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499131" y="21348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7901" y="23416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78647" y="15689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49344" y="16593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62004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693196" y="3161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28625" y="30545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96863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45634" y="30586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94404" y="30577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43175" y="30573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91945" y="305836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4071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289486" y="30585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87028" y="30587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28422" y="30580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06981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411210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801374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93998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386621" y="30558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874327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1572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5711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9850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64288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55691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78634" y="30488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73717" y="29874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971258" y="302752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90725" y="30320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391567" y="30166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562264" y="30041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732961" y="21748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8625" y="30582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96863" y="30543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075778" y="30571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24549" y="30535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73320" y="30349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222090" y="28256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270861" y="30105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319631" y="26767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68402" y="21748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417172" y="24561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465943" y="202306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514714" y="22299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245459" y="14572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446301" y="154764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616998" y="65765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11785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13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9303" y="23974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9303" y="16208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9303" y="84429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14742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52379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96232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456624" y="592665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624" y="511413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6624" y="430160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373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225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2711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56624" y="55203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56624" y="470786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56624" y="389534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149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982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0468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06778" y="3930440"/>
              <a:ext cx="5925681" cy="2377874"/>
            </a:xfrm>
            <a:custGeom>
              <a:avLst/>
              <a:pathLst>
                <a:path w="5925681" h="2377874">
                  <a:moveTo>
                    <a:pt x="0" y="2349829"/>
                  </a:moveTo>
                  <a:lnTo>
                    <a:pt x="269349" y="2361078"/>
                  </a:lnTo>
                  <a:lnTo>
                    <a:pt x="318321" y="2377874"/>
                  </a:lnTo>
                  <a:lnTo>
                    <a:pt x="367294" y="2322724"/>
                  </a:lnTo>
                  <a:lnTo>
                    <a:pt x="416266" y="2325331"/>
                  </a:lnTo>
                  <a:lnTo>
                    <a:pt x="465239" y="1125613"/>
                  </a:lnTo>
                  <a:lnTo>
                    <a:pt x="514212" y="1553855"/>
                  </a:lnTo>
                  <a:lnTo>
                    <a:pt x="563184" y="1243392"/>
                  </a:lnTo>
                  <a:lnTo>
                    <a:pt x="612157" y="420806"/>
                  </a:lnTo>
                  <a:lnTo>
                    <a:pt x="661129" y="1269931"/>
                  </a:lnTo>
                  <a:lnTo>
                    <a:pt x="710102" y="974100"/>
                  </a:lnTo>
                  <a:lnTo>
                    <a:pt x="759074" y="1508446"/>
                  </a:lnTo>
                  <a:lnTo>
                    <a:pt x="5509414" y="1377713"/>
                  </a:lnTo>
                  <a:lnTo>
                    <a:pt x="5680818" y="1331732"/>
                  </a:lnTo>
                  <a:lnTo>
                    <a:pt x="5852222" y="0"/>
                  </a:lnTo>
                  <a:lnTo>
                    <a:pt x="5925681" y="210792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806778" y="4225877"/>
              <a:ext cx="7003078" cy="2107037"/>
            </a:xfrm>
            <a:custGeom>
              <a:avLst/>
              <a:pathLst>
                <a:path w="7003078" h="2107037">
                  <a:moveTo>
                    <a:pt x="0" y="2081333"/>
                  </a:moveTo>
                  <a:lnTo>
                    <a:pt x="269349" y="2103582"/>
                  </a:lnTo>
                  <a:lnTo>
                    <a:pt x="318321" y="2097773"/>
                  </a:lnTo>
                  <a:lnTo>
                    <a:pt x="367294" y="2091422"/>
                  </a:lnTo>
                  <a:lnTo>
                    <a:pt x="416266" y="2085433"/>
                  </a:lnTo>
                  <a:lnTo>
                    <a:pt x="465239" y="2091468"/>
                  </a:lnTo>
                  <a:lnTo>
                    <a:pt x="514212" y="2103214"/>
                  </a:lnTo>
                  <a:lnTo>
                    <a:pt x="563184" y="2099168"/>
                  </a:lnTo>
                  <a:lnTo>
                    <a:pt x="661129" y="2093207"/>
                  </a:lnTo>
                  <a:lnTo>
                    <a:pt x="1003937" y="2094383"/>
                  </a:lnTo>
                  <a:lnTo>
                    <a:pt x="1346745" y="2061152"/>
                  </a:lnTo>
                  <a:lnTo>
                    <a:pt x="1689553" y="2079200"/>
                  </a:lnTo>
                  <a:lnTo>
                    <a:pt x="2081334" y="2107037"/>
                  </a:lnTo>
                  <a:lnTo>
                    <a:pt x="2375169" y="2068504"/>
                  </a:lnTo>
                  <a:lnTo>
                    <a:pt x="2669005" y="2040378"/>
                  </a:lnTo>
                  <a:lnTo>
                    <a:pt x="3158731" y="2107037"/>
                  </a:lnTo>
                  <a:lnTo>
                    <a:pt x="3501539" y="2107037"/>
                  </a:lnTo>
                  <a:lnTo>
                    <a:pt x="3844347" y="2050189"/>
                  </a:lnTo>
                  <a:lnTo>
                    <a:pt x="4187155" y="2096161"/>
                  </a:lnTo>
                  <a:lnTo>
                    <a:pt x="4554449" y="2058623"/>
                  </a:lnTo>
                  <a:lnTo>
                    <a:pt x="4848284" y="2070437"/>
                  </a:lnTo>
                  <a:lnTo>
                    <a:pt x="5974654" y="2072587"/>
                  </a:lnTo>
                  <a:lnTo>
                    <a:pt x="6170544" y="1303117"/>
                  </a:lnTo>
                  <a:lnTo>
                    <a:pt x="6268489" y="1550002"/>
                  </a:lnTo>
                  <a:lnTo>
                    <a:pt x="6488866" y="1026415"/>
                  </a:lnTo>
                  <a:lnTo>
                    <a:pt x="6660270" y="1964554"/>
                  </a:lnTo>
                  <a:lnTo>
                    <a:pt x="6831674" y="1841941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45969" y="62369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015318" y="62592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064291" y="6253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113263" y="62470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162236" y="6241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211208" y="62471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260181" y="62588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309153" y="62548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407099" y="62488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749907" y="6250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092715" y="62168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435523" y="62348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8273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121139" y="62241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414974" y="61960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0470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4750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90316" y="62058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33124" y="62518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300418" y="62142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594254" y="62260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20623" y="62282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916513" y="54587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014459" y="57056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234835" y="5182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406239" y="6120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577643" y="59976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749047" y="41556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61626" y="62351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030976" y="62463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079948" y="62631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128921" y="62080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177893" y="6210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226866" y="5010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275838" y="54391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324811" y="51286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373784" y="43060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422756" y="51552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71729" y="4859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520701" y="53937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71041" y="52630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42445" y="52170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1384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687308" y="59932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698294" y="61503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67643" y="617256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016616" y="61667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065588" y="616040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114561" y="61544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63533" y="61604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212506" y="61722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261478" y="61681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359424" y="616219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702232" y="61633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045040" y="613013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387848" y="61481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77962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073464" y="61374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367299" y="61094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857025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199833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542641" y="611917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885449" y="61652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252743" y="61276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546579" y="61407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672948" y="61416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868838" y="53721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6966784" y="562036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187160" y="509545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388709" y="60335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560113" y="59109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731517" y="40690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98294" y="612475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967643" y="61346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046760" y="61514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095733" y="60963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144706" y="60989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193678" y="489916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242651" y="53274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291623" y="50169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340596" y="41944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389568" y="50435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438541" y="47476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487514" y="52820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237853" y="51513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439402" y="510533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610806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1149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707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38632" y="547870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38632" y="46661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38632" y="38536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11850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350498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5361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42" name="pt24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8513857" y="4257205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47" name="pt24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51950" y="284807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1950" y="211293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950" y="137779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61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151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540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0930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1950" y="321564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1950" y="248050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950" y="174536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1950" y="101022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566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956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346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735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125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97771" y="813167"/>
              <a:ext cx="4851326" cy="2402474"/>
            </a:xfrm>
            <a:custGeom>
              <a:avLst/>
              <a:pathLst>
                <a:path w="4851326" h="2402474">
                  <a:moveTo>
                    <a:pt x="0" y="2394434"/>
                  </a:moveTo>
                  <a:lnTo>
                    <a:pt x="360571" y="2370052"/>
                  </a:lnTo>
                  <a:lnTo>
                    <a:pt x="426130" y="2316061"/>
                  </a:lnTo>
                  <a:lnTo>
                    <a:pt x="491688" y="2170617"/>
                  </a:lnTo>
                  <a:lnTo>
                    <a:pt x="557246" y="2265984"/>
                  </a:lnTo>
                  <a:lnTo>
                    <a:pt x="622805" y="2298585"/>
                  </a:lnTo>
                  <a:lnTo>
                    <a:pt x="688363" y="2120702"/>
                  </a:lnTo>
                  <a:lnTo>
                    <a:pt x="753922" y="2209437"/>
                  </a:lnTo>
                  <a:lnTo>
                    <a:pt x="885039" y="0"/>
                  </a:lnTo>
                  <a:lnTo>
                    <a:pt x="1147273" y="2170971"/>
                  </a:lnTo>
                  <a:lnTo>
                    <a:pt x="1343948" y="1903041"/>
                  </a:lnTo>
                  <a:lnTo>
                    <a:pt x="1573403" y="2199478"/>
                  </a:lnTo>
                  <a:lnTo>
                    <a:pt x="1802857" y="2107307"/>
                  </a:lnTo>
                  <a:lnTo>
                    <a:pt x="4326858" y="573908"/>
                  </a:lnTo>
                  <a:lnTo>
                    <a:pt x="4490754" y="2392457"/>
                  </a:lnTo>
                  <a:lnTo>
                    <a:pt x="4654651" y="2389422"/>
                  </a:lnTo>
                  <a:lnTo>
                    <a:pt x="4785768" y="2399779"/>
                  </a:lnTo>
                  <a:lnTo>
                    <a:pt x="4851326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97771" y="2752972"/>
              <a:ext cx="6916418" cy="462670"/>
            </a:xfrm>
            <a:custGeom>
              <a:avLst/>
              <a:pathLst>
                <a:path w="6916418" h="462670">
                  <a:moveTo>
                    <a:pt x="0" y="462670"/>
                  </a:moveTo>
                  <a:lnTo>
                    <a:pt x="360571" y="462626"/>
                  </a:lnTo>
                  <a:lnTo>
                    <a:pt x="426130" y="462638"/>
                  </a:lnTo>
                  <a:lnTo>
                    <a:pt x="491688" y="462670"/>
                  </a:lnTo>
                  <a:lnTo>
                    <a:pt x="557246" y="462670"/>
                  </a:lnTo>
                  <a:lnTo>
                    <a:pt x="622805" y="462670"/>
                  </a:lnTo>
                  <a:lnTo>
                    <a:pt x="688363" y="455548"/>
                  </a:lnTo>
                  <a:lnTo>
                    <a:pt x="753922" y="462670"/>
                  </a:lnTo>
                  <a:lnTo>
                    <a:pt x="885039" y="462670"/>
                  </a:lnTo>
                  <a:lnTo>
                    <a:pt x="1343948" y="462670"/>
                  </a:lnTo>
                  <a:lnTo>
                    <a:pt x="1802857" y="462293"/>
                  </a:lnTo>
                  <a:lnTo>
                    <a:pt x="2261767" y="460960"/>
                  </a:lnTo>
                  <a:lnTo>
                    <a:pt x="2786234" y="462670"/>
                  </a:lnTo>
                  <a:lnTo>
                    <a:pt x="3179585" y="462670"/>
                  </a:lnTo>
                  <a:lnTo>
                    <a:pt x="3638494" y="462670"/>
                  </a:lnTo>
                  <a:lnTo>
                    <a:pt x="4097404" y="462101"/>
                  </a:lnTo>
                  <a:lnTo>
                    <a:pt x="4326858" y="462670"/>
                  </a:lnTo>
                  <a:lnTo>
                    <a:pt x="4785768" y="462670"/>
                  </a:lnTo>
                  <a:lnTo>
                    <a:pt x="4851326" y="462670"/>
                  </a:lnTo>
                  <a:lnTo>
                    <a:pt x="5048001" y="455122"/>
                  </a:lnTo>
                  <a:lnTo>
                    <a:pt x="5244677" y="442417"/>
                  </a:lnTo>
                  <a:lnTo>
                    <a:pt x="5769144" y="341201"/>
                  </a:lnTo>
                  <a:lnTo>
                    <a:pt x="6424729" y="0"/>
                  </a:lnTo>
                  <a:lnTo>
                    <a:pt x="6916418" y="29544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3696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197534" y="31453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263092" y="3145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32865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39420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45976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525326" y="31383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59088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2200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18091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639820" y="31450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098729" y="3143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2319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01654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7545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34366" y="31448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6382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273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68828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884964" y="3137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81639" y="31251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606107" y="30239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261692" y="26827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753380" y="2978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52620" y="31624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13191" y="31380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278750" y="30840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344308" y="29386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409866" y="30340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475425" y="30666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540983" y="28887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06542" y="29774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3765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99893" y="29389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96568" y="26710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26023" y="29674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55477" y="28753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79478" y="13419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43374" y="31604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07271" y="31574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38388" y="31677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0394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89287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49859" y="30587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15417" y="30587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28097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46534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412092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477651" y="30516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543209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7432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13323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92145" y="30584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51054" y="30570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75522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96887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27782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86691" y="30582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116146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57505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64061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837289" y="30512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033964" y="30385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558432" y="29373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14017" y="25961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705705" y="28915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89287" y="30507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149859" y="30277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215417" y="297371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280975" y="28269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346534" y="29223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412092" y="29549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477651" y="277835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543209" y="28670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674326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936560" y="28273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163380" y="25593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2835" y="28558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622290" y="27636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6435" y="1230184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13566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163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427165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02854" y="243881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0698" y="17036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0698" y="96852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2560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93348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4137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18033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8192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703797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520175" y="60066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20175" y="535422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20175" y="47017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20175" y="40492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511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7969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4427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0885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20175" y="568045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20175" y="50279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20175" y="437552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3282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9740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6198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265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9114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67440" y="3930440"/>
              <a:ext cx="4871588" cy="2358512"/>
            </a:xfrm>
            <a:custGeom>
              <a:avLst/>
              <a:pathLst>
                <a:path w="4871588" h="2358512">
                  <a:moveTo>
                    <a:pt x="0" y="2358512"/>
                  </a:moveTo>
                  <a:lnTo>
                    <a:pt x="362077" y="1548445"/>
                  </a:lnTo>
                  <a:lnTo>
                    <a:pt x="427909" y="1654150"/>
                  </a:lnTo>
                  <a:lnTo>
                    <a:pt x="493742" y="1492625"/>
                  </a:lnTo>
                  <a:lnTo>
                    <a:pt x="559574" y="512560"/>
                  </a:lnTo>
                  <a:lnTo>
                    <a:pt x="625406" y="9830"/>
                  </a:lnTo>
                  <a:lnTo>
                    <a:pt x="691238" y="0"/>
                  </a:lnTo>
                  <a:lnTo>
                    <a:pt x="757071" y="872491"/>
                  </a:lnTo>
                  <a:lnTo>
                    <a:pt x="888735" y="202639"/>
                  </a:lnTo>
                  <a:lnTo>
                    <a:pt x="1152064" y="1462276"/>
                  </a:lnTo>
                  <a:lnTo>
                    <a:pt x="1349561" y="1968328"/>
                  </a:lnTo>
                  <a:lnTo>
                    <a:pt x="1579974" y="423644"/>
                  </a:lnTo>
                  <a:lnTo>
                    <a:pt x="1810387" y="310414"/>
                  </a:lnTo>
                  <a:lnTo>
                    <a:pt x="4344930" y="1148520"/>
                  </a:lnTo>
                  <a:lnTo>
                    <a:pt x="4509510" y="2150440"/>
                  </a:lnTo>
                  <a:lnTo>
                    <a:pt x="4674091" y="2296884"/>
                  </a:lnTo>
                  <a:lnTo>
                    <a:pt x="4805755" y="2326744"/>
                  </a:lnTo>
                  <a:lnTo>
                    <a:pt x="4871588" y="23462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67440" y="5012379"/>
              <a:ext cx="6945304" cy="1320535"/>
            </a:xfrm>
            <a:custGeom>
              <a:avLst/>
              <a:pathLst>
                <a:path w="6945304" h="1320535">
                  <a:moveTo>
                    <a:pt x="0" y="1308103"/>
                  </a:moveTo>
                  <a:lnTo>
                    <a:pt x="362077" y="1282324"/>
                  </a:lnTo>
                  <a:lnTo>
                    <a:pt x="427909" y="1303070"/>
                  </a:lnTo>
                  <a:lnTo>
                    <a:pt x="493742" y="1276805"/>
                  </a:lnTo>
                  <a:lnTo>
                    <a:pt x="559574" y="1222433"/>
                  </a:lnTo>
                  <a:lnTo>
                    <a:pt x="625406" y="1260712"/>
                  </a:lnTo>
                  <a:lnTo>
                    <a:pt x="691238" y="1216086"/>
                  </a:lnTo>
                  <a:lnTo>
                    <a:pt x="757071" y="1237551"/>
                  </a:lnTo>
                  <a:lnTo>
                    <a:pt x="888735" y="1269002"/>
                  </a:lnTo>
                  <a:lnTo>
                    <a:pt x="1349561" y="1262864"/>
                  </a:lnTo>
                  <a:lnTo>
                    <a:pt x="1810387" y="1282660"/>
                  </a:lnTo>
                  <a:lnTo>
                    <a:pt x="2271213" y="1196995"/>
                  </a:lnTo>
                  <a:lnTo>
                    <a:pt x="2797871" y="1289897"/>
                  </a:lnTo>
                  <a:lnTo>
                    <a:pt x="3192865" y="1251006"/>
                  </a:lnTo>
                  <a:lnTo>
                    <a:pt x="3653691" y="1320535"/>
                  </a:lnTo>
                  <a:lnTo>
                    <a:pt x="4114517" y="1263194"/>
                  </a:lnTo>
                  <a:lnTo>
                    <a:pt x="4344930" y="1264826"/>
                  </a:lnTo>
                  <a:lnTo>
                    <a:pt x="4805755" y="1258310"/>
                  </a:lnTo>
                  <a:lnTo>
                    <a:pt x="4871588" y="1225004"/>
                  </a:lnTo>
                  <a:lnTo>
                    <a:pt x="5069085" y="1152798"/>
                  </a:lnTo>
                  <a:lnTo>
                    <a:pt x="5266581" y="1057687"/>
                  </a:lnTo>
                  <a:lnTo>
                    <a:pt x="5793240" y="828558"/>
                  </a:lnTo>
                  <a:lnTo>
                    <a:pt x="6451562" y="0"/>
                  </a:lnTo>
                  <a:lnTo>
                    <a:pt x="6945304" y="40204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06631" y="6250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168708" y="6224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234541" y="62452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300373" y="62189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366205" y="61645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432038" y="62028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497870" y="61582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563702" y="61797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695367" y="62111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56193" y="6205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17019" y="62248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077844" y="61391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604503" y="62320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99496" y="61931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6032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21148" y="62053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151561" y="6206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12387" y="6200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678219" y="61671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875716" y="60949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3213" y="59998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599871" y="5770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258194" y="4942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751936" y="5344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22288" y="62438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184366" y="54337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250198" y="55394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316031" y="53779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381863" y="43978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447695" y="38951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51352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579360" y="47577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711024" y="40879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74353" y="53475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71850" y="58536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402263" y="43089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632676" y="41957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167219" y="50338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331799" y="60357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496380" y="61821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28044" y="62120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693877" y="62315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758956" y="61635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121033" y="61378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186866" y="61585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252698" y="61322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318530" y="60779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384363" y="61162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450195" y="607157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516027" y="60930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647692" y="61244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108518" y="61183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569343" y="61382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030169" y="60525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556828" y="61454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951821" y="61065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412647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873473" y="61187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103886" y="612169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564712" y="61138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630544" y="60805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828041" y="60083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025538" y="59132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552196" y="56841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10519" y="48555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704261" y="52575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58956" y="61320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121033" y="532337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186866" y="542907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252698" y="52662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318530" y="42861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384363" y="37834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450195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516027" y="464741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647692" y="39762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11021" y="52358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138662" y="57419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69075" y="41972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599488" y="40840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164176" y="4922069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15" name="pl215"/>
            <p:cNvSpPr/>
            <p:nvPr/>
          </p:nvSpPr>
          <p:spPr>
            <a:xfrm>
              <a:off x="13282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7061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40028" y="56387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40028" y="49862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0028" y="433383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129718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291191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52664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617245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81826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9" name="pl229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39" name="pt239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8513857" y="4038841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8513857" y="4257260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44" name="pt244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013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9728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1443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729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7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08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23871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15586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7301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3182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495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37109" y="3205425"/>
              <a:ext cx="6974191" cy="10217"/>
            </a:xfrm>
            <a:custGeom>
              <a:avLst/>
              <a:pathLst>
                <a:path w="6974191" h="10217">
                  <a:moveTo>
                    <a:pt x="0" y="10146"/>
                  </a:moveTo>
                  <a:lnTo>
                    <a:pt x="75532" y="10068"/>
                  </a:lnTo>
                  <a:lnTo>
                    <a:pt x="151065" y="10189"/>
                  </a:lnTo>
                  <a:lnTo>
                    <a:pt x="302131" y="10217"/>
                  </a:lnTo>
                  <a:lnTo>
                    <a:pt x="352486" y="10217"/>
                  </a:lnTo>
                  <a:lnTo>
                    <a:pt x="402841" y="10217"/>
                  </a:lnTo>
                  <a:lnTo>
                    <a:pt x="453196" y="8326"/>
                  </a:lnTo>
                  <a:lnTo>
                    <a:pt x="503551" y="10217"/>
                  </a:lnTo>
                  <a:lnTo>
                    <a:pt x="604262" y="10217"/>
                  </a:lnTo>
                  <a:lnTo>
                    <a:pt x="931570" y="10217"/>
                  </a:lnTo>
                  <a:lnTo>
                    <a:pt x="1309234" y="10217"/>
                  </a:lnTo>
                  <a:lnTo>
                    <a:pt x="1636543" y="10217"/>
                  </a:lnTo>
                  <a:lnTo>
                    <a:pt x="2165272" y="10217"/>
                  </a:lnTo>
                  <a:lnTo>
                    <a:pt x="2391870" y="10217"/>
                  </a:lnTo>
                  <a:lnTo>
                    <a:pt x="2694001" y="10217"/>
                  </a:lnTo>
                  <a:lnTo>
                    <a:pt x="3046488" y="10217"/>
                  </a:lnTo>
                  <a:lnTo>
                    <a:pt x="4330544" y="10217"/>
                  </a:lnTo>
                  <a:lnTo>
                    <a:pt x="4683031" y="10217"/>
                  </a:lnTo>
                  <a:lnTo>
                    <a:pt x="5035517" y="7530"/>
                  </a:lnTo>
                  <a:lnTo>
                    <a:pt x="5438358" y="0"/>
                  </a:lnTo>
                  <a:lnTo>
                    <a:pt x="5564246" y="10217"/>
                  </a:lnTo>
                  <a:lnTo>
                    <a:pt x="5664957" y="10217"/>
                  </a:lnTo>
                  <a:lnTo>
                    <a:pt x="5891555" y="7011"/>
                  </a:lnTo>
                  <a:lnTo>
                    <a:pt x="6092976" y="7396"/>
                  </a:lnTo>
                  <a:lnTo>
                    <a:pt x="6269219" y="10217"/>
                  </a:lnTo>
                  <a:lnTo>
                    <a:pt x="6621705" y="10217"/>
                  </a:lnTo>
                  <a:lnTo>
                    <a:pt x="6974191" y="243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813167"/>
              <a:ext cx="5564246" cy="2402474"/>
            </a:xfrm>
            <a:custGeom>
              <a:avLst/>
              <a:pathLst>
                <a:path w="5564246" h="2402474">
                  <a:moveTo>
                    <a:pt x="0" y="2369663"/>
                  </a:moveTo>
                  <a:lnTo>
                    <a:pt x="75532" y="2346164"/>
                  </a:lnTo>
                  <a:lnTo>
                    <a:pt x="151065" y="2341949"/>
                  </a:lnTo>
                  <a:lnTo>
                    <a:pt x="302131" y="2283789"/>
                  </a:lnTo>
                  <a:lnTo>
                    <a:pt x="352486" y="2113440"/>
                  </a:lnTo>
                  <a:lnTo>
                    <a:pt x="402841" y="2389212"/>
                  </a:lnTo>
                  <a:lnTo>
                    <a:pt x="453196" y="2276575"/>
                  </a:lnTo>
                  <a:lnTo>
                    <a:pt x="503551" y="2254548"/>
                  </a:lnTo>
                  <a:lnTo>
                    <a:pt x="553906" y="2245983"/>
                  </a:lnTo>
                  <a:lnTo>
                    <a:pt x="604262" y="2007478"/>
                  </a:lnTo>
                  <a:lnTo>
                    <a:pt x="5211760" y="0"/>
                  </a:lnTo>
                  <a:lnTo>
                    <a:pt x="5438358" y="2386829"/>
                  </a:lnTo>
                  <a:lnTo>
                    <a:pt x="5564246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91957" y="317041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67490" y="317034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43023" y="317046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9408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4444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9479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45154" y="31685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9550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9621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72352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0119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2850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5723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8382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8595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3844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12250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7498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27475" y="3167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30316" y="3160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5620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5691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683513" y="31672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84933" y="31676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06117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1366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6149" y="31627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6300" y="3112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1833" y="3089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927365" y="3084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078431" y="3026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128786" y="28563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179141" y="3132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229496" y="3019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79852" y="2997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330207" y="2988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380562" y="2750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8806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14659" y="31297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4054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28625" y="30259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04158" y="30024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09835" y="29982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60901" y="29400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11256" y="27697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61611" y="30455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211966" y="29329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62321" y="29108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312677" y="290226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63032" y="26638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000675" y="65632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0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9303" y="23454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9303" y="15169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9303" y="68839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8298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385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0563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56624" y="604650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6624" y="542974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6624" y="481299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624" y="41962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3489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771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4053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624" y="635488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6624" y="573812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6624" y="512137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6624" y="450461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56624" y="388786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848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130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412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06778" y="6143332"/>
              <a:ext cx="7003078" cy="189582"/>
            </a:xfrm>
            <a:custGeom>
              <a:avLst/>
              <a:pathLst>
                <a:path w="7003078" h="189582">
                  <a:moveTo>
                    <a:pt x="0" y="185002"/>
                  </a:moveTo>
                  <a:lnTo>
                    <a:pt x="75845" y="173319"/>
                  </a:lnTo>
                  <a:lnTo>
                    <a:pt x="151691" y="186340"/>
                  </a:lnTo>
                  <a:lnTo>
                    <a:pt x="303382" y="125973"/>
                  </a:lnTo>
                  <a:lnTo>
                    <a:pt x="353946" y="156091"/>
                  </a:lnTo>
                  <a:lnTo>
                    <a:pt x="404509" y="160652"/>
                  </a:lnTo>
                  <a:lnTo>
                    <a:pt x="455073" y="158869"/>
                  </a:lnTo>
                  <a:lnTo>
                    <a:pt x="505637" y="125328"/>
                  </a:lnTo>
                  <a:lnTo>
                    <a:pt x="606764" y="172241"/>
                  </a:lnTo>
                  <a:lnTo>
                    <a:pt x="935429" y="171339"/>
                  </a:lnTo>
                  <a:lnTo>
                    <a:pt x="1314657" y="171396"/>
                  </a:lnTo>
                  <a:lnTo>
                    <a:pt x="1643321" y="151744"/>
                  </a:lnTo>
                  <a:lnTo>
                    <a:pt x="2174240" y="94531"/>
                  </a:lnTo>
                  <a:lnTo>
                    <a:pt x="2401777" y="154756"/>
                  </a:lnTo>
                  <a:lnTo>
                    <a:pt x="2705160" y="132442"/>
                  </a:lnTo>
                  <a:lnTo>
                    <a:pt x="3059106" y="176921"/>
                  </a:lnTo>
                  <a:lnTo>
                    <a:pt x="4348481" y="189582"/>
                  </a:lnTo>
                  <a:lnTo>
                    <a:pt x="4702428" y="147178"/>
                  </a:lnTo>
                  <a:lnTo>
                    <a:pt x="5056374" y="93087"/>
                  </a:lnTo>
                  <a:lnTo>
                    <a:pt x="5460884" y="0"/>
                  </a:lnTo>
                  <a:lnTo>
                    <a:pt x="5587293" y="135539"/>
                  </a:lnTo>
                  <a:lnTo>
                    <a:pt x="5688421" y="85704"/>
                  </a:lnTo>
                  <a:lnTo>
                    <a:pt x="5915957" y="173056"/>
                  </a:lnTo>
                  <a:lnTo>
                    <a:pt x="6118212" y="163975"/>
                  </a:lnTo>
                  <a:lnTo>
                    <a:pt x="6295185" y="133743"/>
                  </a:lnTo>
                  <a:lnTo>
                    <a:pt x="6649132" y="113473"/>
                  </a:lnTo>
                  <a:lnTo>
                    <a:pt x="7003078" y="4115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06778" y="3930440"/>
              <a:ext cx="5587293" cy="2310428"/>
            </a:xfrm>
            <a:custGeom>
              <a:avLst/>
              <a:pathLst>
                <a:path w="5587293" h="2310428">
                  <a:moveTo>
                    <a:pt x="0" y="2033014"/>
                  </a:moveTo>
                  <a:lnTo>
                    <a:pt x="75845" y="2216063"/>
                  </a:lnTo>
                  <a:lnTo>
                    <a:pt x="151691" y="2310428"/>
                  </a:lnTo>
                  <a:lnTo>
                    <a:pt x="303382" y="2037577"/>
                  </a:lnTo>
                  <a:lnTo>
                    <a:pt x="353946" y="2257465"/>
                  </a:lnTo>
                  <a:lnTo>
                    <a:pt x="404509" y="2071009"/>
                  </a:lnTo>
                  <a:lnTo>
                    <a:pt x="455073" y="1893883"/>
                  </a:lnTo>
                  <a:lnTo>
                    <a:pt x="505637" y="1082864"/>
                  </a:lnTo>
                  <a:lnTo>
                    <a:pt x="556201" y="875205"/>
                  </a:lnTo>
                  <a:lnTo>
                    <a:pt x="606764" y="1273047"/>
                  </a:lnTo>
                  <a:lnTo>
                    <a:pt x="5233347" y="0"/>
                  </a:lnTo>
                  <a:lnTo>
                    <a:pt x="5460884" y="2253083"/>
                  </a:lnTo>
                  <a:lnTo>
                    <a:pt x="5587293" y="19880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61626" y="62831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37472" y="62715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913318" y="62845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065009" y="62241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115573" y="62542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66136" y="625883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216700" y="62570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67264" y="62235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68391" y="627042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697056" y="62695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76284" y="62695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04948" y="62499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35867" y="61927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63404" y="62529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66787" y="62306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20733" y="627510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10108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64054" y="62453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18001" y="6191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22511" y="6098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8920" y="62337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50047" y="61838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677584" y="62712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879839" y="62621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56812" y="62319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10758" y="62116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764705" y="61393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45969" y="58932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1814" y="60762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97660" y="61706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049351" y="5897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099915" y="6117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150479" y="59312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201043" y="5754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251606" y="49430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302170" y="4735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52734" y="51332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97931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206853" y="6113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333262" y="58482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698294" y="58066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74139" y="59896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80130" y="60840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031821" y="581112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082385" y="60310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132949" y="58446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183512" y="56674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234076" y="48564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284640" y="464875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335204" y="50466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991931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10848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39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38632" y="63131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8632" y="5696379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8632" y="507968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8632" y="44629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8632" y="3847536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05380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51983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04802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3" name="pt173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8513857" y="4037749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2024-09-10T10:22:01Z</dcterms:modified>
  <cp:category/>
</cp:coreProperties>
</file>