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24956" y="223248"/>
              <a:ext cx="329408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Queen:Slow_PreFirst:Corbeau:Shorny:QEE:9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83191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190897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98603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35003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087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26749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4849" y="329338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237044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144750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12066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7939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0381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76447" y="1686892"/>
              <a:ext cx="5950124" cy="1507089"/>
            </a:xfrm>
            <a:custGeom>
              <a:avLst/>
              <a:pathLst>
                <a:path w="5950124" h="1507089">
                  <a:moveTo>
                    <a:pt x="0" y="1507089"/>
                  </a:moveTo>
                  <a:lnTo>
                    <a:pt x="270460" y="1083717"/>
                  </a:lnTo>
                  <a:lnTo>
                    <a:pt x="319634" y="1193980"/>
                  </a:lnTo>
                  <a:lnTo>
                    <a:pt x="368809" y="1106877"/>
                  </a:lnTo>
                  <a:lnTo>
                    <a:pt x="417983" y="1322070"/>
                  </a:lnTo>
                  <a:lnTo>
                    <a:pt x="467158" y="70822"/>
                  </a:lnTo>
                  <a:lnTo>
                    <a:pt x="516333" y="847065"/>
                  </a:lnTo>
                  <a:lnTo>
                    <a:pt x="565507" y="1155426"/>
                  </a:lnTo>
                  <a:lnTo>
                    <a:pt x="614682" y="601516"/>
                  </a:lnTo>
                  <a:lnTo>
                    <a:pt x="663856" y="1353421"/>
                  </a:lnTo>
                  <a:lnTo>
                    <a:pt x="713031" y="1140180"/>
                  </a:lnTo>
                  <a:lnTo>
                    <a:pt x="762206" y="640928"/>
                  </a:lnTo>
                  <a:lnTo>
                    <a:pt x="5532140" y="1345599"/>
                  </a:lnTo>
                  <a:lnTo>
                    <a:pt x="5704251" y="469893"/>
                  </a:lnTo>
                  <a:lnTo>
                    <a:pt x="5876362" y="0"/>
                  </a:lnTo>
                  <a:lnTo>
                    <a:pt x="5950124" y="1254081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2141891"/>
                  </a:moveTo>
                  <a:lnTo>
                    <a:pt x="270460" y="2291130"/>
                  </a:lnTo>
                  <a:lnTo>
                    <a:pt x="319634" y="2145438"/>
                  </a:lnTo>
                  <a:lnTo>
                    <a:pt x="368809" y="1955652"/>
                  </a:lnTo>
                  <a:lnTo>
                    <a:pt x="417983" y="1819451"/>
                  </a:lnTo>
                  <a:lnTo>
                    <a:pt x="467158" y="463604"/>
                  </a:lnTo>
                  <a:lnTo>
                    <a:pt x="516333" y="1623629"/>
                  </a:lnTo>
                  <a:lnTo>
                    <a:pt x="565507" y="1332082"/>
                  </a:lnTo>
                  <a:lnTo>
                    <a:pt x="663856" y="1725022"/>
                  </a:lnTo>
                  <a:lnTo>
                    <a:pt x="1008078" y="1907202"/>
                  </a:lnTo>
                  <a:lnTo>
                    <a:pt x="1352300" y="0"/>
                  </a:lnTo>
                  <a:lnTo>
                    <a:pt x="1696523" y="1544386"/>
                  </a:lnTo>
                  <a:lnTo>
                    <a:pt x="2089919" y="2388597"/>
                  </a:lnTo>
                  <a:lnTo>
                    <a:pt x="2384967" y="2119551"/>
                  </a:lnTo>
                  <a:lnTo>
                    <a:pt x="2680014" y="2318834"/>
                  </a:lnTo>
                  <a:lnTo>
                    <a:pt x="3171760" y="2402474"/>
                  </a:lnTo>
                  <a:lnTo>
                    <a:pt x="3515982" y="2338599"/>
                  </a:lnTo>
                  <a:lnTo>
                    <a:pt x="3860204" y="499247"/>
                  </a:lnTo>
                  <a:lnTo>
                    <a:pt x="4204426" y="1785171"/>
                  </a:lnTo>
                  <a:lnTo>
                    <a:pt x="4573236" y="860414"/>
                  </a:lnTo>
                  <a:lnTo>
                    <a:pt x="4868283" y="1299988"/>
                  </a:lnTo>
                  <a:lnTo>
                    <a:pt x="5999298" y="2276098"/>
                  </a:lnTo>
                  <a:lnTo>
                    <a:pt x="6195997" y="1701130"/>
                  </a:lnTo>
                  <a:lnTo>
                    <a:pt x="6294346" y="1881898"/>
                  </a:lnTo>
                  <a:lnTo>
                    <a:pt x="6515631" y="1998605"/>
                  </a:lnTo>
                  <a:lnTo>
                    <a:pt x="6687742" y="1962594"/>
                  </a:lnTo>
                  <a:lnTo>
                    <a:pt x="6859854" y="2182547"/>
                  </a:lnTo>
                  <a:lnTo>
                    <a:pt x="7031965" y="186409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715638" y="28848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986098" y="303408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1035273" y="28883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1084447" y="26986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1133622" y="25624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1182796" y="120655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231971" y="23665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281145" y="20750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379495" y="24679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723717" y="265015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067939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412161" y="22873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805557" y="31315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100605" y="28625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395652" y="306178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887398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231620" y="30815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575842" y="12421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920064" y="25281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288874" y="160336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583921" y="20429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714937" y="30190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911635" y="24440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7009984" y="26248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7231270" y="27415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7403381" y="27055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7575492" y="29254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7747603" y="26070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731295" y="314882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001755" y="272545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050930" y="283572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100105" y="274861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149279" y="296381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198454" y="17125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247628" y="24888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296803" y="279716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345978" y="224325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395152" y="29951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444327" y="278192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493501" y="22826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263436" y="298734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435547" y="21116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607658" y="164174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681420" y="289582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667963" y="279816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938423" y="294740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-359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987598" y="280171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-357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036772" y="261192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-355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085947" y="247572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-353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135121" y="111988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-351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184296" y="227990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-349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233470" y="198835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-347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331820" y="238129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676042" y="256347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-329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020264" y="65627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-315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364486" y="220066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-301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757882" y="304492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-285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052930" y="277582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-273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347977" y="297516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-261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839723" y="306012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-241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183945" y="2996252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-227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528167" y="115552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-213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872389" y="244150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-199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241199" y="151674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-184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536246" y="195764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-172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667262" y="293242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863960" y="235745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6962309" y="253955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183595" y="265493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385851" y="261892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7557962" y="28388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7730073" y="252042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667963" y="303846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8423" y="261377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1017742" y="272403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1066917" y="263693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1116092" y="285212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165266" y="1600824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1214441" y="237712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1263615" y="268548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1312790" y="213157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1361964" y="288347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1411139" y="2670182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1460314" y="217098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230248" y="287565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6432504" y="1999947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6604615" y="1531378"/>
              <a:ext cx="9638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06" name="pl106"/>
            <p:cNvSpPr/>
            <p:nvPr/>
          </p:nvSpPr>
          <p:spPr>
            <a:xfrm>
              <a:off x="112066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670198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300063" y="325168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37908" y="232874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37908" y="14058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1089591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486165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5944894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116" name="pl116"/>
            <p:cNvSpPr/>
            <p:nvPr/>
          </p:nvSpPr>
          <p:spPr>
            <a:xfrm>
              <a:off x="424849" y="609286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24849" y="550622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24849" y="491957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24849" y="433292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35003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80876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726749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24849" y="638619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24849" y="579954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24849" y="521289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24849" y="462624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24849" y="403960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112066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57939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60381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776447" y="3930440"/>
              <a:ext cx="5950124" cy="2363206"/>
            </a:xfrm>
            <a:custGeom>
              <a:avLst/>
              <a:pathLst>
                <a:path w="5950124" h="2363206">
                  <a:moveTo>
                    <a:pt x="0" y="2363206"/>
                  </a:moveTo>
                  <a:lnTo>
                    <a:pt x="270460" y="1790074"/>
                  </a:lnTo>
                  <a:lnTo>
                    <a:pt x="319634" y="2080596"/>
                  </a:lnTo>
                  <a:lnTo>
                    <a:pt x="368809" y="1911066"/>
                  </a:lnTo>
                  <a:lnTo>
                    <a:pt x="417983" y="2184362"/>
                  </a:lnTo>
                  <a:lnTo>
                    <a:pt x="467158" y="1100405"/>
                  </a:lnTo>
                  <a:lnTo>
                    <a:pt x="516333" y="1526228"/>
                  </a:lnTo>
                  <a:lnTo>
                    <a:pt x="565507" y="1901540"/>
                  </a:lnTo>
                  <a:lnTo>
                    <a:pt x="614682" y="1380966"/>
                  </a:lnTo>
                  <a:lnTo>
                    <a:pt x="663856" y="2114630"/>
                  </a:lnTo>
                  <a:lnTo>
                    <a:pt x="713031" y="2036876"/>
                  </a:lnTo>
                  <a:lnTo>
                    <a:pt x="762206" y="1926587"/>
                  </a:lnTo>
                  <a:lnTo>
                    <a:pt x="5532140" y="2182376"/>
                  </a:lnTo>
                  <a:lnTo>
                    <a:pt x="5704251" y="1039183"/>
                  </a:lnTo>
                  <a:lnTo>
                    <a:pt x="5876362" y="0"/>
                  </a:lnTo>
                  <a:lnTo>
                    <a:pt x="5950124" y="1809969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776447" y="4260799"/>
              <a:ext cx="7031965" cy="2072115"/>
            </a:xfrm>
            <a:custGeom>
              <a:avLst/>
              <a:pathLst>
                <a:path w="7031965" h="2072115">
                  <a:moveTo>
                    <a:pt x="0" y="1945528"/>
                  </a:moveTo>
                  <a:lnTo>
                    <a:pt x="270460" y="2002813"/>
                  </a:lnTo>
                  <a:lnTo>
                    <a:pt x="319634" y="1914780"/>
                  </a:lnTo>
                  <a:lnTo>
                    <a:pt x="368809" y="1867873"/>
                  </a:lnTo>
                  <a:lnTo>
                    <a:pt x="417983" y="1872289"/>
                  </a:lnTo>
                  <a:lnTo>
                    <a:pt x="467158" y="1215494"/>
                  </a:lnTo>
                  <a:lnTo>
                    <a:pt x="516333" y="1699475"/>
                  </a:lnTo>
                  <a:lnTo>
                    <a:pt x="565507" y="1629811"/>
                  </a:lnTo>
                  <a:lnTo>
                    <a:pt x="663856" y="1665718"/>
                  </a:lnTo>
                  <a:lnTo>
                    <a:pt x="1008078" y="1760405"/>
                  </a:lnTo>
                  <a:lnTo>
                    <a:pt x="1352300" y="294119"/>
                  </a:lnTo>
                  <a:lnTo>
                    <a:pt x="1696523" y="1582049"/>
                  </a:lnTo>
                  <a:lnTo>
                    <a:pt x="2089919" y="2072115"/>
                  </a:lnTo>
                  <a:lnTo>
                    <a:pt x="2384967" y="1777548"/>
                  </a:lnTo>
                  <a:lnTo>
                    <a:pt x="2680014" y="1965499"/>
                  </a:lnTo>
                  <a:lnTo>
                    <a:pt x="3171760" y="2037526"/>
                  </a:lnTo>
                  <a:lnTo>
                    <a:pt x="3515982" y="2000841"/>
                  </a:lnTo>
                  <a:lnTo>
                    <a:pt x="3860204" y="0"/>
                  </a:lnTo>
                  <a:lnTo>
                    <a:pt x="4204426" y="1735614"/>
                  </a:lnTo>
                  <a:lnTo>
                    <a:pt x="4573236" y="141185"/>
                  </a:lnTo>
                  <a:lnTo>
                    <a:pt x="4868283" y="1106114"/>
                  </a:lnTo>
                  <a:lnTo>
                    <a:pt x="5999298" y="1915235"/>
                  </a:lnTo>
                  <a:lnTo>
                    <a:pt x="6195997" y="1385804"/>
                  </a:lnTo>
                  <a:lnTo>
                    <a:pt x="6294346" y="1497886"/>
                  </a:lnTo>
                  <a:lnTo>
                    <a:pt x="6515631" y="1645621"/>
                  </a:lnTo>
                  <a:lnTo>
                    <a:pt x="6687742" y="1470251"/>
                  </a:lnTo>
                  <a:lnTo>
                    <a:pt x="6859854" y="1769032"/>
                  </a:lnTo>
                  <a:lnTo>
                    <a:pt x="7031965" y="158596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715638" y="613611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986098" y="61933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1035273" y="61053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1084447" y="60584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1133622" y="60628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1182796" y="540607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1231971" y="58900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1281145" y="58203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1379495" y="58563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1723717" y="59509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067939" y="44847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2412161" y="57726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2805557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100605" y="596813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395652" y="615608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887398" y="622810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231620" y="61914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575842" y="419058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920064" y="592619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288874" y="43317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583921" y="529669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714937" y="61058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911635" y="55763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7009984" y="56884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7231270" y="58362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7403381" y="56608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7575492" y="59596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7747603" y="57765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731295" y="62484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1001755" y="56753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1050930" y="596588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1100105" y="57963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1149279" y="60696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1198454" y="498569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1247628" y="541151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1296803" y="578682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1345978" y="52662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1395152" y="599991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1444327" y="59221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1493501" y="581187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263436" y="60676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435547" y="492447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607658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681420" y="569525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7"/>
            <p:cNvSpPr/>
            <p:nvPr/>
          </p:nvSpPr>
          <p:spPr>
            <a:xfrm>
              <a:off x="667963" y="604943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-370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8423" y="610672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-359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987598" y="601868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-357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1036772" y="597178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-355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1085947" y="597619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-353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1135121" y="531940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-351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1184296" y="580338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-349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1233470" y="573372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-347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1331820" y="576962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1676042" y="586431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-329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2020264" y="439802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-315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2364486" y="568595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-301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2757882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-285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3052930" y="588145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-273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3347977" y="606946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-261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3839723" y="614281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-241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4183945" y="610612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-227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4528167" y="410390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-213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4872389" y="583957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-199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5241199" y="424514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-184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5536246" y="5211399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-172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6667262" y="601919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6863960" y="548976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6962309" y="560317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7183595" y="574958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7385851" y="557421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7557962" y="587299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7730073" y="56899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667963" y="613813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938423" y="55636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1017742" y="585419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1066917" y="568466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1116092" y="595796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1165266" y="4873955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1214441" y="529983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1263615" y="567514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1312790" y="515456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1361964" y="588823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1411139" y="5810425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1460314" y="570018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6230248" y="595597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6432504" y="4812785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6604615" y="3774925"/>
              <a:ext cx="9638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220" name="pl220"/>
            <p:cNvSpPr/>
            <p:nvPr/>
          </p:nvSpPr>
          <p:spPr>
            <a:xfrm>
              <a:off x="112066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670198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2" name="tx222"/>
            <p:cNvSpPr/>
            <p:nvPr/>
          </p:nvSpPr>
          <p:spPr>
            <a:xfrm>
              <a:off x="300063" y="634450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300063" y="575927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237908" y="51712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237908" y="458455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237908" y="399791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1089591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3486165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5944894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233" name="pl233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238" name="pl238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40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243" name="pt243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tx245"/>
            <p:cNvSpPr/>
            <p:nvPr/>
          </p:nvSpPr>
          <p:spPr>
            <a:xfrm>
              <a:off x="8513857" y="4258297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ARF028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8513857" y="4476661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SOF001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248" name="pt248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9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95227" y="225183"/>
              <a:ext cx="3353544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Queen:Slow_PreFirst:Guinness:Roms:QEE:11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5745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24940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54135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83331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761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74253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40887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07522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331147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60342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89538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18733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24302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0936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7570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24205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90839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76447" y="813167"/>
              <a:ext cx="4932373" cy="2186116"/>
            </a:xfrm>
            <a:custGeom>
              <a:avLst/>
              <a:pathLst>
                <a:path w="4932373" h="2186116">
                  <a:moveTo>
                    <a:pt x="0" y="1989257"/>
                  </a:moveTo>
                  <a:lnTo>
                    <a:pt x="366595" y="0"/>
                  </a:lnTo>
                  <a:lnTo>
                    <a:pt x="433249" y="1004297"/>
                  </a:lnTo>
                  <a:lnTo>
                    <a:pt x="499902" y="2186116"/>
                  </a:lnTo>
                  <a:lnTo>
                    <a:pt x="566556" y="1414300"/>
                  </a:lnTo>
                  <a:lnTo>
                    <a:pt x="633210" y="2145872"/>
                  </a:lnTo>
                  <a:lnTo>
                    <a:pt x="699863" y="2115053"/>
                  </a:lnTo>
                  <a:lnTo>
                    <a:pt x="766517" y="2096651"/>
                  </a:lnTo>
                  <a:lnTo>
                    <a:pt x="899824" y="2134031"/>
                  </a:lnTo>
                  <a:lnTo>
                    <a:pt x="1166439" y="772752"/>
                  </a:lnTo>
                  <a:lnTo>
                    <a:pt x="1366400" y="981135"/>
                  </a:lnTo>
                  <a:lnTo>
                    <a:pt x="1599688" y="819819"/>
                  </a:lnTo>
                  <a:lnTo>
                    <a:pt x="1832976" y="1875412"/>
                  </a:lnTo>
                  <a:lnTo>
                    <a:pt x="4399144" y="935441"/>
                  </a:lnTo>
                  <a:lnTo>
                    <a:pt x="4565778" y="1587712"/>
                  </a:lnTo>
                  <a:lnTo>
                    <a:pt x="4732412" y="2081980"/>
                  </a:lnTo>
                  <a:lnTo>
                    <a:pt x="4865719" y="660360"/>
                  </a:lnTo>
                  <a:lnTo>
                    <a:pt x="4932373" y="1663777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76447" y="1612503"/>
              <a:ext cx="7031965" cy="1603138"/>
            </a:xfrm>
            <a:custGeom>
              <a:avLst/>
              <a:pathLst>
                <a:path w="7031965" h="1603138">
                  <a:moveTo>
                    <a:pt x="0" y="1532913"/>
                  </a:moveTo>
                  <a:lnTo>
                    <a:pt x="366595" y="1337039"/>
                  </a:lnTo>
                  <a:lnTo>
                    <a:pt x="433249" y="1522809"/>
                  </a:lnTo>
                  <a:lnTo>
                    <a:pt x="499902" y="1105479"/>
                  </a:lnTo>
                  <a:lnTo>
                    <a:pt x="566556" y="0"/>
                  </a:lnTo>
                  <a:lnTo>
                    <a:pt x="633210" y="1257511"/>
                  </a:lnTo>
                  <a:lnTo>
                    <a:pt x="699863" y="1136084"/>
                  </a:lnTo>
                  <a:lnTo>
                    <a:pt x="766517" y="208851"/>
                  </a:lnTo>
                  <a:lnTo>
                    <a:pt x="899824" y="1464866"/>
                  </a:lnTo>
                  <a:lnTo>
                    <a:pt x="1366400" y="741343"/>
                  </a:lnTo>
                  <a:lnTo>
                    <a:pt x="1832976" y="1600752"/>
                  </a:lnTo>
                  <a:lnTo>
                    <a:pt x="2299552" y="1109561"/>
                  </a:lnTo>
                  <a:lnTo>
                    <a:pt x="2832782" y="1529846"/>
                  </a:lnTo>
                  <a:lnTo>
                    <a:pt x="3232704" y="1075390"/>
                  </a:lnTo>
                  <a:lnTo>
                    <a:pt x="3699280" y="360509"/>
                  </a:lnTo>
                  <a:lnTo>
                    <a:pt x="4165856" y="713312"/>
                  </a:lnTo>
                  <a:lnTo>
                    <a:pt x="4399144" y="1159063"/>
                  </a:lnTo>
                  <a:lnTo>
                    <a:pt x="4865719" y="1331947"/>
                  </a:lnTo>
                  <a:lnTo>
                    <a:pt x="4932373" y="273443"/>
                  </a:lnTo>
                  <a:lnTo>
                    <a:pt x="5132334" y="645230"/>
                  </a:lnTo>
                  <a:lnTo>
                    <a:pt x="5332295" y="1603138"/>
                  </a:lnTo>
                  <a:lnTo>
                    <a:pt x="5865525" y="880278"/>
                  </a:lnTo>
                  <a:lnTo>
                    <a:pt x="6532062" y="797159"/>
                  </a:lnTo>
                  <a:lnTo>
                    <a:pt x="7031965" y="108820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715638" y="30752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082233" y="28793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148887" y="30650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215541" y="264776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282194" y="15422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1348848" y="27997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1415502" y="26783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1482155" y="17511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1615463" y="300715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082039" y="22836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548614" y="31430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015190" y="26518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548420" y="30721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948342" y="261767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414918" y="19027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881494" y="22555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114782" y="27013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581358" y="28742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648011" y="18157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847972" y="21875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047934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581163" y="242256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7247700" y="23394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7747603" y="26304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31295" y="27572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097891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164544" y="17723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231198" y="29541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297852" y="218231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364505" y="29138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431159" y="288306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497813" y="28646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631120" y="290204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897735" y="154076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097696" y="174915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330984" y="15878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564272" y="264342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130439" y="170345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297074" y="235572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463708" y="28499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597015" y="142837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663669" y="243179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667963" y="298852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-354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034558" y="27926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101212" y="297842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-341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167865" y="256109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-339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234519" y="145561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-337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301173" y="271312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-335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367827" y="259169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-333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434480" y="166446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-331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567788" y="292047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-327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034364" y="219695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-313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500939" y="305641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-299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967515" y="256522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-285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500745" y="298551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-269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900667" y="253105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-257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367243" y="181612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-243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833819" y="21689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-229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067107" y="2616052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-222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533683" y="278761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-208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600336" y="172910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-206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800297" y="210089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6000259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-194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6533488" y="233594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200025" y="225282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-158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7699928" y="254382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-143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67963" y="264553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1034558" y="657652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-124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101212" y="166195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1167865" y="284244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1234519" y="207063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1301173" y="280220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-116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367827" y="277270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1434480" y="2754304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1567788" y="279036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-108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1834402" y="142908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064508" y="163746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297796" y="147614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531084" y="253174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127396" y="1591718"/>
              <a:ext cx="9638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104" name="pl104"/>
            <p:cNvSpPr/>
            <p:nvPr/>
          </p:nvSpPr>
          <p:spPr>
            <a:xfrm>
              <a:off x="124302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6754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300063" y="326978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300063" y="256315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37908" y="185368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37908" y="114564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1211945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84721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482475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6148817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815159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361298" y="605621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361298" y="535510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61298" y="465398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61298" y="395287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02621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370624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538627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706630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361298" y="640676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361298" y="570565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361298" y="500454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361298" y="430343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11861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8662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54626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622629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790632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715785" y="3930440"/>
              <a:ext cx="4972897" cy="2283114"/>
            </a:xfrm>
            <a:custGeom>
              <a:avLst/>
              <a:pathLst>
                <a:path w="4972897" h="2283114">
                  <a:moveTo>
                    <a:pt x="0" y="1945749"/>
                  </a:moveTo>
                  <a:lnTo>
                    <a:pt x="369607" y="579524"/>
                  </a:lnTo>
                  <a:lnTo>
                    <a:pt x="436808" y="1691741"/>
                  </a:lnTo>
                  <a:lnTo>
                    <a:pt x="504009" y="2235768"/>
                  </a:lnTo>
                  <a:lnTo>
                    <a:pt x="571211" y="1975117"/>
                  </a:lnTo>
                  <a:lnTo>
                    <a:pt x="638412" y="2283114"/>
                  </a:lnTo>
                  <a:lnTo>
                    <a:pt x="705613" y="2268898"/>
                  </a:lnTo>
                  <a:lnTo>
                    <a:pt x="772815" y="2185619"/>
                  </a:lnTo>
                  <a:lnTo>
                    <a:pt x="907217" y="2266416"/>
                  </a:lnTo>
                  <a:lnTo>
                    <a:pt x="1176022" y="1700526"/>
                  </a:lnTo>
                  <a:lnTo>
                    <a:pt x="1377626" y="803680"/>
                  </a:lnTo>
                  <a:lnTo>
                    <a:pt x="1612831" y="183531"/>
                  </a:lnTo>
                  <a:lnTo>
                    <a:pt x="1848036" y="2069984"/>
                  </a:lnTo>
                  <a:lnTo>
                    <a:pt x="4435286" y="662305"/>
                  </a:lnTo>
                  <a:lnTo>
                    <a:pt x="4603289" y="1635929"/>
                  </a:lnTo>
                  <a:lnTo>
                    <a:pt x="4771293" y="1944148"/>
                  </a:lnTo>
                  <a:lnTo>
                    <a:pt x="4905695" y="0"/>
                  </a:lnTo>
                  <a:lnTo>
                    <a:pt x="4972897" y="1588258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715785" y="4523019"/>
              <a:ext cx="7089738" cy="1809895"/>
            </a:xfrm>
            <a:custGeom>
              <a:avLst/>
              <a:pathLst>
                <a:path w="7089738" h="1809895">
                  <a:moveTo>
                    <a:pt x="0" y="1705737"/>
                  </a:moveTo>
                  <a:lnTo>
                    <a:pt x="369607" y="1508647"/>
                  </a:lnTo>
                  <a:lnTo>
                    <a:pt x="436808" y="1688032"/>
                  </a:lnTo>
                  <a:lnTo>
                    <a:pt x="504009" y="1455327"/>
                  </a:lnTo>
                  <a:lnTo>
                    <a:pt x="571211" y="1214047"/>
                  </a:lnTo>
                  <a:lnTo>
                    <a:pt x="638412" y="1648756"/>
                  </a:lnTo>
                  <a:lnTo>
                    <a:pt x="705613" y="1592149"/>
                  </a:lnTo>
                  <a:lnTo>
                    <a:pt x="772815" y="1067292"/>
                  </a:lnTo>
                  <a:lnTo>
                    <a:pt x="907217" y="1618597"/>
                  </a:lnTo>
                  <a:lnTo>
                    <a:pt x="1377626" y="1020758"/>
                  </a:lnTo>
                  <a:lnTo>
                    <a:pt x="1848036" y="1791589"/>
                  </a:lnTo>
                  <a:lnTo>
                    <a:pt x="2318445" y="1340491"/>
                  </a:lnTo>
                  <a:lnTo>
                    <a:pt x="2856055" y="1768705"/>
                  </a:lnTo>
                  <a:lnTo>
                    <a:pt x="3259263" y="1362427"/>
                  </a:lnTo>
                  <a:lnTo>
                    <a:pt x="3729672" y="0"/>
                  </a:lnTo>
                  <a:lnTo>
                    <a:pt x="4200082" y="847983"/>
                  </a:lnTo>
                  <a:lnTo>
                    <a:pt x="4435286" y="1297184"/>
                  </a:lnTo>
                  <a:lnTo>
                    <a:pt x="4905695" y="1110299"/>
                  </a:lnTo>
                  <a:lnTo>
                    <a:pt x="4972897" y="701144"/>
                  </a:lnTo>
                  <a:lnTo>
                    <a:pt x="5174501" y="1358042"/>
                  </a:lnTo>
                  <a:lnTo>
                    <a:pt x="5376105" y="1809895"/>
                  </a:lnTo>
                  <a:lnTo>
                    <a:pt x="5913715" y="1393682"/>
                  </a:lnTo>
                  <a:lnTo>
                    <a:pt x="6585728" y="1090317"/>
                  </a:lnTo>
                  <a:lnTo>
                    <a:pt x="7089738" y="138802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54976" y="61585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1024583" y="59614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1091784" y="614083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1158986" y="59081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1226187" y="56668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1293388" y="610155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1360589" y="604495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1427791" y="55200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1562193" y="60714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2032603" y="547356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2503012" y="624439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2973421" y="57932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511031" y="62215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914239" y="58152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384649" y="44528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855058" y="53007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090262" y="57499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560672" y="55631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627873" y="515394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829477" y="58108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031081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568691" y="584648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7240704" y="55431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7744714" y="58408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70633" y="583103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1040240" y="44648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1107442" y="557702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1174643" y="612105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1241844" y="586040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1309046" y="616840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1376247" y="615418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1443448" y="607090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1577851" y="61517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1846656" y="55858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048260" y="468896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283465" y="40688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518669" y="595527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105920" y="45475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273923" y="55212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441926" y="582943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576329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643530" y="547354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8"/>
            <p:cNvSpPr/>
            <p:nvPr/>
          </p:nvSpPr>
          <p:spPr>
            <a:xfrm>
              <a:off x="607301" y="607186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-354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976908" y="587477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1044109" y="605416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-341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1111310" y="582145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-339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1178512" y="558017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-337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1245713" y="601488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-335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1312914" y="595827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-333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1380116" y="543342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-331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1514518" y="598472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-327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1984928" y="538688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-313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2455337" y="615777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-299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2925746" y="570667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-285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3463356" y="613488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-269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3866564" y="572860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-257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4336973" y="436612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-243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4807383" y="521416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-229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5042587" y="5664689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-222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5512996" y="547648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-208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5580198" y="506732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-206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5781802" y="572422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5983406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-194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6521016" y="575986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7193029" y="545649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-158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7697039" y="575415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-143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607301" y="571929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-135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976908" y="4354449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-124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1044109" y="546666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-122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1111310" y="600937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-120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1178512" y="574871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1245713" y="605671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-116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1312914" y="6043823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1380116" y="5960544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1514518" y="604001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-108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1783324" y="54741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2015072" y="457728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2250277" y="395713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2485482" y="584358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5102877" y="4435855"/>
              <a:ext cx="9638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216" name="pl216"/>
            <p:cNvSpPr/>
            <p:nvPr/>
          </p:nvSpPr>
          <p:spPr>
            <a:xfrm>
              <a:off x="11861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565508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8" name="tx218"/>
            <p:cNvSpPr/>
            <p:nvPr/>
          </p:nvSpPr>
          <p:spPr>
            <a:xfrm>
              <a:off x="236512" y="63650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236512" y="566532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236512" y="496454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236512" y="426174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1155116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2804071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4453026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6133059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7813092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3608471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228" name="tx228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230" name="pl230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235" name="pl235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tx237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240" name="pt240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2"/>
            <p:cNvSpPr/>
            <p:nvPr/>
          </p:nvSpPr>
          <p:spPr>
            <a:xfrm>
              <a:off x="8513857" y="4258297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DRF015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8513857" y="4476716"/>
              <a:ext cx="40998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RSF008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245" name="pt245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6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675222" y="223248"/>
              <a:ext cx="37935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Queen:Slow_None:WicklowWolf:Orycterope:QEE:21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94823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233192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71560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8400" y="109929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37294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8907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40845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8400" y="325638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8400" y="264007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202376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8400" y="140745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8400" y="79113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1140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63182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4958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37109" y="1277113"/>
              <a:ext cx="6974191" cy="1938529"/>
            </a:xfrm>
            <a:custGeom>
              <a:avLst/>
              <a:pathLst>
                <a:path w="6974191" h="1938529">
                  <a:moveTo>
                    <a:pt x="0" y="1796124"/>
                  </a:moveTo>
                  <a:lnTo>
                    <a:pt x="75532" y="1869961"/>
                  </a:lnTo>
                  <a:lnTo>
                    <a:pt x="151065" y="1630555"/>
                  </a:lnTo>
                  <a:lnTo>
                    <a:pt x="302131" y="1642496"/>
                  </a:lnTo>
                  <a:lnTo>
                    <a:pt x="352486" y="1782119"/>
                  </a:lnTo>
                  <a:lnTo>
                    <a:pt x="402841" y="1732894"/>
                  </a:lnTo>
                  <a:lnTo>
                    <a:pt x="453196" y="1735496"/>
                  </a:lnTo>
                  <a:lnTo>
                    <a:pt x="503551" y="1129494"/>
                  </a:lnTo>
                  <a:lnTo>
                    <a:pt x="604262" y="1853243"/>
                  </a:lnTo>
                  <a:lnTo>
                    <a:pt x="931570" y="1677460"/>
                  </a:lnTo>
                  <a:lnTo>
                    <a:pt x="1309234" y="1938529"/>
                  </a:lnTo>
                  <a:lnTo>
                    <a:pt x="1636543" y="1403596"/>
                  </a:lnTo>
                  <a:lnTo>
                    <a:pt x="2165272" y="0"/>
                  </a:lnTo>
                  <a:lnTo>
                    <a:pt x="2391870" y="1654611"/>
                  </a:lnTo>
                  <a:lnTo>
                    <a:pt x="2694001" y="1498302"/>
                  </a:lnTo>
                  <a:lnTo>
                    <a:pt x="3046488" y="1753172"/>
                  </a:lnTo>
                  <a:lnTo>
                    <a:pt x="4330544" y="1898369"/>
                  </a:lnTo>
                  <a:lnTo>
                    <a:pt x="4683031" y="1478798"/>
                  </a:lnTo>
                  <a:lnTo>
                    <a:pt x="5035517" y="1381724"/>
                  </a:lnTo>
                  <a:lnTo>
                    <a:pt x="5438358" y="1334847"/>
                  </a:lnTo>
                  <a:lnTo>
                    <a:pt x="5564246" y="1826599"/>
                  </a:lnTo>
                  <a:lnTo>
                    <a:pt x="5664957" y="1406154"/>
                  </a:lnTo>
                  <a:lnTo>
                    <a:pt x="5891555" y="1849126"/>
                  </a:lnTo>
                  <a:lnTo>
                    <a:pt x="6092976" y="1229949"/>
                  </a:lnTo>
                  <a:lnTo>
                    <a:pt x="6269219" y="1892080"/>
                  </a:lnTo>
                  <a:lnTo>
                    <a:pt x="6621705" y="1679964"/>
                  </a:lnTo>
                  <a:lnTo>
                    <a:pt x="6974191" y="162319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37109" y="813167"/>
              <a:ext cx="5564246" cy="2376092"/>
            </a:xfrm>
            <a:custGeom>
              <a:avLst/>
              <a:pathLst>
                <a:path w="5564246" h="2376092">
                  <a:moveTo>
                    <a:pt x="0" y="0"/>
                  </a:moveTo>
                  <a:lnTo>
                    <a:pt x="75532" y="1190321"/>
                  </a:lnTo>
                  <a:lnTo>
                    <a:pt x="151065" y="1987053"/>
                  </a:lnTo>
                  <a:lnTo>
                    <a:pt x="302131" y="1377491"/>
                  </a:lnTo>
                  <a:lnTo>
                    <a:pt x="352486" y="2225698"/>
                  </a:lnTo>
                  <a:lnTo>
                    <a:pt x="402841" y="2088773"/>
                  </a:lnTo>
                  <a:lnTo>
                    <a:pt x="453196" y="1666362"/>
                  </a:lnTo>
                  <a:lnTo>
                    <a:pt x="503551" y="2376092"/>
                  </a:lnTo>
                  <a:lnTo>
                    <a:pt x="553906" y="2260127"/>
                  </a:lnTo>
                  <a:lnTo>
                    <a:pt x="604262" y="2132470"/>
                  </a:lnTo>
                  <a:lnTo>
                    <a:pt x="5211760" y="1615951"/>
                  </a:lnTo>
                  <a:lnTo>
                    <a:pt x="5438358" y="2043925"/>
                  </a:lnTo>
                  <a:lnTo>
                    <a:pt x="5564246" y="142535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91957" y="302808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67490" y="310192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943023" y="28625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094088" y="287445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144444" y="30140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194799" y="296485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245154" y="296745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295509" y="236145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396219" y="30852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723528" y="290942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101192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428501" y="263555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957230" y="123196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183828" y="28865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485959" y="27302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838445" y="29851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122502" y="31303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474989" y="271075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827475" y="261368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230316" y="25668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356204" y="30585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456914" y="26381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683513" y="30810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884933" y="246191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7061177" y="312404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7413663" y="291192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766149" y="28551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776300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851833" y="19332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927365" y="27300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078431" y="21204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128786" y="29686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1179141" y="28317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1229496" y="24093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1279852" y="31190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1330207" y="30030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1380562" y="28754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988060" y="23589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214659" y="27868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340547" y="21683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728625" y="6563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04158" y="184665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909835" y="264338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060901" y="2033768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111256" y="288202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161611" y="27451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211966" y="232269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262321" y="303242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312677" y="2916403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363032" y="278879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000675" y="2272280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73" name="pl73"/>
            <p:cNvSpPr/>
            <p:nvPr/>
          </p:nvSpPr>
          <p:spPr>
            <a:xfrm>
              <a:off x="11140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40135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363614" y="321469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01458" y="259838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01458" y="198207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01458" y="136712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39303" y="74944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082985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538588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056347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424849" y="593913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24849" y="506186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24849" y="418459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32500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86361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40223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24849" y="637776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24849" y="550049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24849" y="462322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05569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59431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613292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776447" y="3946684"/>
              <a:ext cx="7031965" cy="2386230"/>
            </a:xfrm>
            <a:custGeom>
              <a:avLst/>
              <a:pathLst>
                <a:path w="7031965" h="2386230">
                  <a:moveTo>
                    <a:pt x="0" y="2085528"/>
                  </a:moveTo>
                  <a:lnTo>
                    <a:pt x="76158" y="2185479"/>
                  </a:lnTo>
                  <a:lnTo>
                    <a:pt x="152316" y="2006464"/>
                  </a:lnTo>
                  <a:lnTo>
                    <a:pt x="304633" y="1904536"/>
                  </a:lnTo>
                  <a:lnTo>
                    <a:pt x="355406" y="2137824"/>
                  </a:lnTo>
                  <a:lnTo>
                    <a:pt x="406178" y="2081075"/>
                  </a:lnTo>
                  <a:lnTo>
                    <a:pt x="456950" y="2191175"/>
                  </a:lnTo>
                  <a:lnTo>
                    <a:pt x="507723" y="1240664"/>
                  </a:lnTo>
                  <a:lnTo>
                    <a:pt x="609267" y="2261531"/>
                  </a:lnTo>
                  <a:lnTo>
                    <a:pt x="939287" y="1985755"/>
                  </a:lnTo>
                  <a:lnTo>
                    <a:pt x="1320080" y="2386230"/>
                  </a:lnTo>
                  <a:lnTo>
                    <a:pt x="1650100" y="1772708"/>
                  </a:lnTo>
                  <a:lnTo>
                    <a:pt x="2183209" y="0"/>
                  </a:lnTo>
                  <a:lnTo>
                    <a:pt x="2411684" y="1945141"/>
                  </a:lnTo>
                  <a:lnTo>
                    <a:pt x="2716318" y="1558801"/>
                  </a:lnTo>
                  <a:lnTo>
                    <a:pt x="3071724" y="2063132"/>
                  </a:lnTo>
                  <a:lnTo>
                    <a:pt x="4366418" y="2302912"/>
                  </a:lnTo>
                  <a:lnTo>
                    <a:pt x="4721824" y="1494620"/>
                  </a:lnTo>
                  <a:lnTo>
                    <a:pt x="5077231" y="657639"/>
                  </a:lnTo>
                  <a:lnTo>
                    <a:pt x="5483409" y="1355474"/>
                  </a:lnTo>
                  <a:lnTo>
                    <a:pt x="5610340" y="2185263"/>
                  </a:lnTo>
                  <a:lnTo>
                    <a:pt x="5711884" y="1507356"/>
                  </a:lnTo>
                  <a:lnTo>
                    <a:pt x="5940360" y="2218677"/>
                  </a:lnTo>
                  <a:lnTo>
                    <a:pt x="6143449" y="1701050"/>
                  </a:lnTo>
                  <a:lnTo>
                    <a:pt x="6321152" y="2246290"/>
                  </a:lnTo>
                  <a:lnTo>
                    <a:pt x="6676558" y="1809877"/>
                  </a:lnTo>
                  <a:lnTo>
                    <a:pt x="7031965" y="166311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776447" y="3930440"/>
              <a:ext cx="5610340" cy="2327940"/>
            </a:xfrm>
            <a:custGeom>
              <a:avLst/>
              <a:pathLst>
                <a:path w="5610340" h="2327940">
                  <a:moveTo>
                    <a:pt x="0" y="0"/>
                  </a:moveTo>
                  <a:lnTo>
                    <a:pt x="76158" y="1130397"/>
                  </a:lnTo>
                  <a:lnTo>
                    <a:pt x="152316" y="1979596"/>
                  </a:lnTo>
                  <a:lnTo>
                    <a:pt x="304633" y="975414"/>
                  </a:lnTo>
                  <a:lnTo>
                    <a:pt x="355406" y="2263081"/>
                  </a:lnTo>
                  <a:lnTo>
                    <a:pt x="406178" y="2026120"/>
                  </a:lnTo>
                  <a:lnTo>
                    <a:pt x="456950" y="1416784"/>
                  </a:lnTo>
                  <a:lnTo>
                    <a:pt x="507723" y="2327940"/>
                  </a:lnTo>
                  <a:lnTo>
                    <a:pt x="558495" y="2244210"/>
                  </a:lnTo>
                  <a:lnTo>
                    <a:pt x="609267" y="2189879"/>
                  </a:lnTo>
                  <a:lnTo>
                    <a:pt x="5254934" y="972267"/>
                  </a:lnTo>
                  <a:lnTo>
                    <a:pt x="5483409" y="1979910"/>
                  </a:lnTo>
                  <a:lnTo>
                    <a:pt x="5610340" y="156688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731295" y="59870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807454" y="608701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883612" y="590799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035929" y="58060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086701" y="603935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1137474" y="598260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1188246" y="609270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239018" y="51421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340563" y="61630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1670583" y="5887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051375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381395" y="567424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914505" y="39015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142980" y="58466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447614" y="54603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803020" y="596466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097714" y="620444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453120" y="53961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808526" y="455917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214705" y="52570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341636" y="60867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443180" y="54088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671656" y="61202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874745" y="560258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052448" y="614782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7407854" y="57114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7763260" y="55646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715638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791796" y="499062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867955" y="58398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1020272" y="48356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1071044" y="61233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1121816" y="58863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1172589" y="52770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1223361" y="61881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1274133" y="61044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1324906" y="60501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970572" y="483249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199047" y="58401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325978" y="54271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9"/>
            <p:cNvSpPr/>
            <p:nvPr/>
          </p:nvSpPr>
          <p:spPr>
            <a:xfrm>
              <a:off x="667963" y="377360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744121" y="490399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850425" y="575319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1002741" y="4748964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1053514" y="603668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1104286" y="579972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1155058" y="519038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1205831" y="610154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1256603" y="6017760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1307375" y="596348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5983187" y="4745870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150" name="pl150"/>
            <p:cNvSpPr/>
            <p:nvPr/>
          </p:nvSpPr>
          <p:spPr>
            <a:xfrm>
              <a:off x="105569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63867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2" name="tx152"/>
            <p:cNvSpPr/>
            <p:nvPr/>
          </p:nvSpPr>
          <p:spPr>
            <a:xfrm>
              <a:off x="300063" y="633607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37908" y="54588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37908" y="45815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1024617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3501077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6039693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59" name="tx159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61" name="pl161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tx163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66" name="pl166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71" name="pt171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tx173"/>
            <p:cNvSpPr/>
            <p:nvPr/>
          </p:nvSpPr>
          <p:spPr>
            <a:xfrm>
              <a:off x="8513857" y="4257205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ORF017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8513857" y="4476716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VGF002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76" name="pt176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7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2024-09-10T10:22:13Z</dcterms:modified>
  <cp:category/>
</cp:coreProperties>
</file>