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687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0964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3241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3500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87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2674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32549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48259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7102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9379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206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793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0381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306364"/>
                  </a:moveTo>
                  <a:lnTo>
                    <a:pt x="270460" y="2268408"/>
                  </a:lnTo>
                  <a:lnTo>
                    <a:pt x="319634" y="1678297"/>
                  </a:lnTo>
                  <a:lnTo>
                    <a:pt x="368809" y="998260"/>
                  </a:lnTo>
                  <a:lnTo>
                    <a:pt x="417983" y="676748"/>
                  </a:lnTo>
                  <a:lnTo>
                    <a:pt x="467158" y="1570548"/>
                  </a:lnTo>
                  <a:lnTo>
                    <a:pt x="516333" y="2241588"/>
                  </a:lnTo>
                  <a:lnTo>
                    <a:pt x="565507" y="1932967"/>
                  </a:lnTo>
                  <a:lnTo>
                    <a:pt x="663856" y="2134341"/>
                  </a:lnTo>
                  <a:lnTo>
                    <a:pt x="1008078" y="1962460"/>
                  </a:lnTo>
                  <a:lnTo>
                    <a:pt x="1352300" y="2229304"/>
                  </a:lnTo>
                  <a:lnTo>
                    <a:pt x="1696523" y="2021208"/>
                  </a:lnTo>
                  <a:lnTo>
                    <a:pt x="2089919" y="2402474"/>
                  </a:lnTo>
                  <a:lnTo>
                    <a:pt x="2384967" y="2192165"/>
                  </a:lnTo>
                  <a:lnTo>
                    <a:pt x="2680014" y="2148911"/>
                  </a:lnTo>
                  <a:lnTo>
                    <a:pt x="3171760" y="2157345"/>
                  </a:lnTo>
                  <a:lnTo>
                    <a:pt x="3515982" y="2382583"/>
                  </a:lnTo>
                  <a:lnTo>
                    <a:pt x="3860204" y="1912641"/>
                  </a:lnTo>
                  <a:lnTo>
                    <a:pt x="4204426" y="1999549"/>
                  </a:lnTo>
                  <a:lnTo>
                    <a:pt x="4573236" y="2278015"/>
                  </a:lnTo>
                  <a:lnTo>
                    <a:pt x="4868283" y="1705495"/>
                  </a:lnTo>
                  <a:lnTo>
                    <a:pt x="5999298" y="1799582"/>
                  </a:lnTo>
                  <a:lnTo>
                    <a:pt x="6195997" y="0"/>
                  </a:lnTo>
                  <a:lnTo>
                    <a:pt x="6294346" y="1499047"/>
                  </a:lnTo>
                  <a:lnTo>
                    <a:pt x="6515631" y="1818321"/>
                  </a:lnTo>
                  <a:lnTo>
                    <a:pt x="6687742" y="1188865"/>
                  </a:lnTo>
                  <a:lnTo>
                    <a:pt x="6859854" y="2369126"/>
                  </a:lnTo>
                  <a:lnTo>
                    <a:pt x="7031965" y="216460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31295" y="30743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001755" y="30364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050930" y="24463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100105" y="17662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149279" y="1444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98454" y="23385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47628" y="30096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96803" y="27009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395152" y="29023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39374" y="27304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083596" y="29973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427818" y="27892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821215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16262" y="29601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11310" y="29169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03056" y="29253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47278" y="31505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591500" y="26806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35722" y="27675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04531" y="30460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99579" y="24735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730594" y="25675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927292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025642" y="22670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246927" y="25863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419038" y="19568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591149" y="31371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763260" y="29326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667963" y="296264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938423" y="292468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987598" y="233457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036772" y="165453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085947" y="133302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35121" y="22268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84296" y="289786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233470" y="258924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331820" y="279061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676042" y="261873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020264" y="288558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64486" y="267748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57882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52930" y="284844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-273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347977" y="280524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839723" y="281499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183945" y="304023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28167" y="256891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872389" y="265587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241199" y="293434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36246" y="236314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667262" y="245591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863960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62309" y="21567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183595" y="24746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85851" y="18451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557962" y="302545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0073" y="28209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11206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7019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300063" y="321321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7908" y="244090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7908" y="166858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7908" y="89620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08959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48616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94489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424849" y="60177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4849" y="51877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24849" y="43577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3500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087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2674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24849" y="643274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24849" y="56027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24849" y="47727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24849" y="39427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1206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5793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0381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2149398"/>
                  </a:moveTo>
                  <a:lnTo>
                    <a:pt x="270460" y="2385605"/>
                  </a:lnTo>
                  <a:lnTo>
                    <a:pt x="319634" y="2145965"/>
                  </a:lnTo>
                  <a:lnTo>
                    <a:pt x="368809" y="1935107"/>
                  </a:lnTo>
                  <a:lnTo>
                    <a:pt x="417983" y="1807342"/>
                  </a:lnTo>
                  <a:lnTo>
                    <a:pt x="467158" y="1549674"/>
                  </a:lnTo>
                  <a:lnTo>
                    <a:pt x="516333" y="2011999"/>
                  </a:lnTo>
                  <a:lnTo>
                    <a:pt x="565507" y="1104049"/>
                  </a:lnTo>
                  <a:lnTo>
                    <a:pt x="663856" y="1804968"/>
                  </a:lnTo>
                  <a:lnTo>
                    <a:pt x="1008078" y="1353948"/>
                  </a:lnTo>
                  <a:lnTo>
                    <a:pt x="1352300" y="967132"/>
                  </a:lnTo>
                  <a:lnTo>
                    <a:pt x="1696523" y="1776410"/>
                  </a:lnTo>
                  <a:lnTo>
                    <a:pt x="2089919" y="2376363"/>
                  </a:lnTo>
                  <a:lnTo>
                    <a:pt x="2384967" y="1894382"/>
                  </a:lnTo>
                  <a:lnTo>
                    <a:pt x="2680014" y="2169810"/>
                  </a:lnTo>
                  <a:lnTo>
                    <a:pt x="3171760" y="2379001"/>
                  </a:lnTo>
                  <a:lnTo>
                    <a:pt x="3515982" y="2402474"/>
                  </a:lnTo>
                  <a:lnTo>
                    <a:pt x="3860204" y="523425"/>
                  </a:lnTo>
                  <a:lnTo>
                    <a:pt x="4204426" y="1300067"/>
                  </a:lnTo>
                  <a:lnTo>
                    <a:pt x="4573236" y="993784"/>
                  </a:lnTo>
                  <a:lnTo>
                    <a:pt x="4868283" y="1662564"/>
                  </a:lnTo>
                  <a:lnTo>
                    <a:pt x="5999298" y="2264032"/>
                  </a:lnTo>
                  <a:lnTo>
                    <a:pt x="6195997" y="0"/>
                  </a:lnTo>
                  <a:lnTo>
                    <a:pt x="6294346" y="1422655"/>
                  </a:lnTo>
                  <a:lnTo>
                    <a:pt x="6515631" y="1267139"/>
                  </a:lnTo>
                  <a:lnTo>
                    <a:pt x="6687742" y="296487"/>
                  </a:lnTo>
                  <a:lnTo>
                    <a:pt x="6859854" y="1762802"/>
                  </a:lnTo>
                  <a:lnTo>
                    <a:pt x="7031965" y="29618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31295" y="60346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001755" y="62708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050930" y="603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100105" y="58203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149279" y="56926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198454" y="54349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247628" y="58972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296803" y="49893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395152" y="56902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739374" y="52392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83596" y="48524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427818" y="56616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821215" y="62616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116262" y="57796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411310" y="60550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903056" y="62642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247278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591500" y="44087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935722" y="51853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304531" y="48790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599579" y="55478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730594" y="61493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927292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025642" y="53079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246927" y="51524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419038" y="41817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591149" y="56480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763260" y="41814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667963" y="592294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938423" y="615915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987598" y="591951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036772" y="570865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085947" y="558089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135121" y="53232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184296" y="578554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233470" y="487759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331820" y="557851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676042" y="512749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020264" y="474068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364486" y="554996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-301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757882" y="614996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052930" y="566793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-273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3347977" y="59434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-261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839723" y="615392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183945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528167" y="429697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872389" y="507366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41199" y="47673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536246" y="543748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6667262" y="603763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863960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962309" y="519758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183595" y="504074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385851" y="40700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557962" y="55364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730073" y="40697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11206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7019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300063" y="63910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00063" y="55624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37908" y="4731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237908" y="39010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08959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48616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5944894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68" name="pl168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4" name="pt174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7" name="pt177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187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443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699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955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7211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761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425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088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752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3059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7315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1571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5827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0083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430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093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5757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2420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083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402474"/>
                  </a:moveTo>
                  <a:lnTo>
                    <a:pt x="366595" y="2276144"/>
                  </a:lnTo>
                  <a:lnTo>
                    <a:pt x="433249" y="2332327"/>
                  </a:lnTo>
                  <a:lnTo>
                    <a:pt x="499902" y="2101863"/>
                  </a:lnTo>
                  <a:lnTo>
                    <a:pt x="566556" y="1794602"/>
                  </a:lnTo>
                  <a:lnTo>
                    <a:pt x="633210" y="2278185"/>
                  </a:lnTo>
                  <a:lnTo>
                    <a:pt x="699863" y="1826056"/>
                  </a:lnTo>
                  <a:lnTo>
                    <a:pt x="766517" y="1977674"/>
                  </a:lnTo>
                  <a:lnTo>
                    <a:pt x="899824" y="2329319"/>
                  </a:lnTo>
                  <a:lnTo>
                    <a:pt x="1366400" y="2253075"/>
                  </a:lnTo>
                  <a:lnTo>
                    <a:pt x="1832976" y="2382107"/>
                  </a:lnTo>
                  <a:lnTo>
                    <a:pt x="2299552" y="2303267"/>
                  </a:lnTo>
                  <a:lnTo>
                    <a:pt x="2832782" y="2320162"/>
                  </a:lnTo>
                  <a:lnTo>
                    <a:pt x="3232704" y="2148121"/>
                  </a:lnTo>
                  <a:lnTo>
                    <a:pt x="3699280" y="2080270"/>
                  </a:lnTo>
                  <a:lnTo>
                    <a:pt x="4165856" y="2271323"/>
                  </a:lnTo>
                  <a:lnTo>
                    <a:pt x="4399144" y="2042843"/>
                  </a:lnTo>
                  <a:lnTo>
                    <a:pt x="4865719" y="196385"/>
                  </a:lnTo>
                  <a:lnTo>
                    <a:pt x="4932373" y="0"/>
                  </a:lnTo>
                  <a:lnTo>
                    <a:pt x="5132334" y="2366174"/>
                  </a:lnTo>
                  <a:lnTo>
                    <a:pt x="5332295" y="2389875"/>
                  </a:lnTo>
                  <a:lnTo>
                    <a:pt x="5865525" y="2147789"/>
                  </a:lnTo>
                  <a:lnTo>
                    <a:pt x="6532062" y="2085917"/>
                  </a:lnTo>
                  <a:lnTo>
                    <a:pt x="7031965" y="237986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31295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097891" y="30441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64544" y="31003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31198" y="28698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297852" y="25626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364505" y="30462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31159" y="25940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97813" y="27456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631120" y="30973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97696" y="30210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564272" y="31501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30848" y="30712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564077" y="30881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64000" y="29161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430575" y="28482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97151" y="30393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130439" y="28108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597015" y="9644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66366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863630" y="31341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63591" y="31578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596821" y="29158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263358" y="2853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763260" y="31478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67963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034558" y="293242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01212" y="298860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67865" y="275814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234519" y="245087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01173" y="29344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367827" y="248233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434480" y="263395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567788" y="298559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034364" y="290935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00939" y="303843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967515" y="295959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500745" y="297649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00667" y="280445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-257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67243" y="273654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833819" y="292765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67107" y="270049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533683" y="85271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600336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800297" y="302250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000259" y="30462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533488" y="280411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00025" y="27422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699928" y="303614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12430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6754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300063" y="326424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7908" y="268985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7908" y="21154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7908" y="154102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7908" y="9666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21194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84721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48247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14881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1515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361298" y="611296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61298" y="549104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61298" y="486911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61298" y="424718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0262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7062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3862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0663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1298" y="642393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61298" y="580200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61298" y="518007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61298" y="455814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61298" y="393622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1861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8662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5462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22629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9063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15785" y="3930440"/>
              <a:ext cx="7089738" cy="2402474"/>
            </a:xfrm>
            <a:custGeom>
              <a:avLst/>
              <a:pathLst>
                <a:path w="7089738" h="2402474">
                  <a:moveTo>
                    <a:pt x="0" y="2389300"/>
                  </a:moveTo>
                  <a:lnTo>
                    <a:pt x="369607" y="1788485"/>
                  </a:lnTo>
                  <a:lnTo>
                    <a:pt x="436808" y="2291165"/>
                  </a:lnTo>
                  <a:lnTo>
                    <a:pt x="504009" y="1952467"/>
                  </a:lnTo>
                  <a:lnTo>
                    <a:pt x="571211" y="1249713"/>
                  </a:lnTo>
                  <a:lnTo>
                    <a:pt x="638412" y="1871311"/>
                  </a:lnTo>
                  <a:lnTo>
                    <a:pt x="705613" y="1723412"/>
                  </a:lnTo>
                  <a:lnTo>
                    <a:pt x="772815" y="1202881"/>
                  </a:lnTo>
                  <a:lnTo>
                    <a:pt x="907217" y="2158170"/>
                  </a:lnTo>
                  <a:lnTo>
                    <a:pt x="1377626" y="1673595"/>
                  </a:lnTo>
                  <a:lnTo>
                    <a:pt x="1848036" y="2402474"/>
                  </a:lnTo>
                  <a:lnTo>
                    <a:pt x="2318445" y="1448280"/>
                  </a:lnTo>
                  <a:lnTo>
                    <a:pt x="2856055" y="2217953"/>
                  </a:lnTo>
                  <a:lnTo>
                    <a:pt x="3259263" y="1443005"/>
                  </a:lnTo>
                  <a:lnTo>
                    <a:pt x="3729672" y="252624"/>
                  </a:lnTo>
                  <a:lnTo>
                    <a:pt x="4200082" y="1804545"/>
                  </a:lnTo>
                  <a:lnTo>
                    <a:pt x="4435286" y="1391538"/>
                  </a:lnTo>
                  <a:lnTo>
                    <a:pt x="4905695" y="1371608"/>
                  </a:lnTo>
                  <a:lnTo>
                    <a:pt x="4972897" y="133940"/>
                  </a:lnTo>
                  <a:lnTo>
                    <a:pt x="5174501" y="1512054"/>
                  </a:lnTo>
                  <a:lnTo>
                    <a:pt x="5376105" y="2324816"/>
                  </a:lnTo>
                  <a:lnTo>
                    <a:pt x="5913715" y="1058707"/>
                  </a:lnTo>
                  <a:lnTo>
                    <a:pt x="6585728" y="0"/>
                  </a:lnTo>
                  <a:lnTo>
                    <a:pt x="7089738" y="132230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70633" y="62745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040240" y="56737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107442" y="6176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174643" y="58377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241844" y="51350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09046" y="57565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376247" y="56087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443448" y="50881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577851" y="60434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48260" y="55588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18669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989078" y="53335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526689" y="61032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929897" y="53282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00306" y="41379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870715" y="56898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05920" y="52768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576329" y="52568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643530" y="40192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845134" y="53973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46738" y="62101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584349" y="49439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256362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760372" y="52075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607301" y="61628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976908" y="556203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044109" y="606471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111310" y="572601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178512" y="50232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245713" y="564486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312914" y="54969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380116" y="49764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514518" y="59317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984928" y="544714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455337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-299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925746" y="522188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3463356" y="59915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866564" y="521660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-257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336973" y="402617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-243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807383" y="55781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-229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042587" y="516646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512996" y="514521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580198" y="390754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781802" y="528565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983406" y="60984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521016" y="48323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193029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697039" y="509585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11861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6550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236512" y="638224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36512" y="576167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36512" y="514007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36512" y="45164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36512" y="38945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15511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80407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45302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613305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81309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69" name="pl169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5" name="pt175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8513857" y="4147532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8" name="pt178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377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939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501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0642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250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636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022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595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6158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9720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3283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556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943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329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212732"/>
                  </a:moveTo>
                  <a:lnTo>
                    <a:pt x="76158" y="1899238"/>
                  </a:lnTo>
                  <a:lnTo>
                    <a:pt x="152316" y="2232339"/>
                  </a:lnTo>
                  <a:lnTo>
                    <a:pt x="304633" y="1611357"/>
                  </a:lnTo>
                  <a:lnTo>
                    <a:pt x="355406" y="1557952"/>
                  </a:lnTo>
                  <a:lnTo>
                    <a:pt x="406178" y="2147151"/>
                  </a:lnTo>
                  <a:lnTo>
                    <a:pt x="456950" y="1988375"/>
                  </a:lnTo>
                  <a:lnTo>
                    <a:pt x="507723" y="2049515"/>
                  </a:lnTo>
                  <a:lnTo>
                    <a:pt x="609267" y="2188479"/>
                  </a:lnTo>
                  <a:lnTo>
                    <a:pt x="939287" y="2402474"/>
                  </a:lnTo>
                  <a:lnTo>
                    <a:pt x="1320080" y="2364556"/>
                  </a:lnTo>
                  <a:lnTo>
                    <a:pt x="1650100" y="2269949"/>
                  </a:lnTo>
                  <a:lnTo>
                    <a:pt x="2183209" y="2046915"/>
                  </a:lnTo>
                  <a:lnTo>
                    <a:pt x="2411684" y="2144684"/>
                  </a:lnTo>
                  <a:lnTo>
                    <a:pt x="2716318" y="1590108"/>
                  </a:lnTo>
                  <a:lnTo>
                    <a:pt x="3071724" y="2091117"/>
                  </a:lnTo>
                  <a:lnTo>
                    <a:pt x="4366418" y="1919891"/>
                  </a:lnTo>
                  <a:lnTo>
                    <a:pt x="4721824" y="2117883"/>
                  </a:lnTo>
                  <a:lnTo>
                    <a:pt x="5077231" y="1574929"/>
                  </a:lnTo>
                  <a:lnTo>
                    <a:pt x="5483409" y="0"/>
                  </a:lnTo>
                  <a:lnTo>
                    <a:pt x="5610340" y="1647364"/>
                  </a:lnTo>
                  <a:lnTo>
                    <a:pt x="5711884" y="578192"/>
                  </a:lnTo>
                  <a:lnTo>
                    <a:pt x="5940360" y="1171194"/>
                  </a:lnTo>
                  <a:lnTo>
                    <a:pt x="6143449" y="2106966"/>
                  </a:lnTo>
                  <a:lnTo>
                    <a:pt x="6321152" y="1311702"/>
                  </a:lnTo>
                  <a:lnTo>
                    <a:pt x="6676558" y="1944962"/>
                  </a:lnTo>
                  <a:lnTo>
                    <a:pt x="7031965" y="210715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31295" y="29807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07454" y="2667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83612" y="30003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035929" y="23793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86701" y="23259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137474" y="29151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188246" y="27563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39018" y="28175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40563" y="29564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67058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51375" y="31325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81395" y="30379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914505" y="28149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142980" y="29127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47614" y="23581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03020" y="28591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097714" y="26879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453120" y="28858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808526" y="23429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1470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41636" y="24153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43180" y="13462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671656" y="19392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874745" y="28749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052448" y="20797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407854" y="27129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763260" y="28751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556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386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00063" y="321790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7908" y="25740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7908" y="19303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12866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02461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0107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03969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361298" y="607694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61298" y="537417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61298" y="467139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1298" y="396862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770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365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3960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61298" y="642833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61298" y="572555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61298" y="502278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298" y="432001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973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567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1162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15785" y="3930440"/>
              <a:ext cx="7089738" cy="2402474"/>
            </a:xfrm>
            <a:custGeom>
              <a:avLst/>
              <a:pathLst>
                <a:path w="7089738" h="2402474">
                  <a:moveTo>
                    <a:pt x="0" y="1946682"/>
                  </a:moveTo>
                  <a:lnTo>
                    <a:pt x="76784" y="1920067"/>
                  </a:lnTo>
                  <a:lnTo>
                    <a:pt x="153568" y="1722061"/>
                  </a:lnTo>
                  <a:lnTo>
                    <a:pt x="307136" y="1032274"/>
                  </a:lnTo>
                  <a:lnTo>
                    <a:pt x="358326" y="1238409"/>
                  </a:lnTo>
                  <a:lnTo>
                    <a:pt x="409515" y="1620491"/>
                  </a:lnTo>
                  <a:lnTo>
                    <a:pt x="460705" y="1037680"/>
                  </a:lnTo>
                  <a:lnTo>
                    <a:pt x="511894" y="0"/>
                  </a:lnTo>
                  <a:lnTo>
                    <a:pt x="614273" y="1958579"/>
                  </a:lnTo>
                  <a:lnTo>
                    <a:pt x="947004" y="1737140"/>
                  </a:lnTo>
                  <a:lnTo>
                    <a:pt x="1330925" y="2402474"/>
                  </a:lnTo>
                  <a:lnTo>
                    <a:pt x="1663657" y="1513009"/>
                  </a:lnTo>
                  <a:lnTo>
                    <a:pt x="2201146" y="180416"/>
                  </a:lnTo>
                  <a:lnTo>
                    <a:pt x="2431498" y="1652516"/>
                  </a:lnTo>
                  <a:lnTo>
                    <a:pt x="2738635" y="1465858"/>
                  </a:lnTo>
                  <a:lnTo>
                    <a:pt x="3096961" y="1821435"/>
                  </a:lnTo>
                  <a:lnTo>
                    <a:pt x="4402292" y="2251046"/>
                  </a:lnTo>
                  <a:lnTo>
                    <a:pt x="4760618" y="1648167"/>
                  </a:lnTo>
                  <a:lnTo>
                    <a:pt x="5118944" y="844366"/>
                  </a:lnTo>
                  <a:lnTo>
                    <a:pt x="5528460" y="1120807"/>
                  </a:lnTo>
                  <a:lnTo>
                    <a:pt x="5656433" y="2081230"/>
                  </a:lnTo>
                  <a:lnTo>
                    <a:pt x="5758812" y="971532"/>
                  </a:lnTo>
                  <a:lnTo>
                    <a:pt x="5989165" y="1731964"/>
                  </a:lnTo>
                  <a:lnTo>
                    <a:pt x="6193923" y="1993038"/>
                  </a:lnTo>
                  <a:lnTo>
                    <a:pt x="6373086" y="1457636"/>
                  </a:lnTo>
                  <a:lnTo>
                    <a:pt x="6731412" y="247540"/>
                  </a:lnTo>
                  <a:lnTo>
                    <a:pt x="7089738" y="172049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70633" y="58319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47417" y="58053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24201" y="56073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977770" y="49175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028959" y="51236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080149" y="55057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131338" y="49229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182528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284907" y="58438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617638" y="56224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01559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334290" y="53982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71779" y="40657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102132" y="55378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09269" y="53511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767595" y="57067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72926" y="61363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431252" y="55334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789578" y="4729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99094" y="50060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27067" y="59665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29446" y="48568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659799" y="56172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864556" y="58783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043719" y="53429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402046" y="41328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760372" y="56057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9973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3722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236512" y="638663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6512" y="56838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6512" y="498109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6512" y="427832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6624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46356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02303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2" name="pl112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18" name="pt118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21" name="pt121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2024-09-10T10:29:29Z</dcterms:modified>
  <cp:category/>
</cp:coreProperties>
</file>