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924956" y="223248"/>
              <a:ext cx="329408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Queen:Slow_PreFirst:Corbeau:Shorny:QEE:9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283191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190897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98603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35003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80876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26749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24849" y="329338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4849" y="237044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144750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12066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57939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03812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76447" y="813167"/>
              <a:ext cx="7031965" cy="2402474"/>
            </a:xfrm>
            <a:custGeom>
              <a:avLst/>
              <a:pathLst>
                <a:path w="7031965" h="2402474">
                  <a:moveTo>
                    <a:pt x="0" y="2141891"/>
                  </a:moveTo>
                  <a:lnTo>
                    <a:pt x="270460" y="2291130"/>
                  </a:lnTo>
                  <a:lnTo>
                    <a:pt x="319634" y="2145438"/>
                  </a:lnTo>
                  <a:lnTo>
                    <a:pt x="368809" y="1955652"/>
                  </a:lnTo>
                  <a:lnTo>
                    <a:pt x="417983" y="1819451"/>
                  </a:lnTo>
                  <a:lnTo>
                    <a:pt x="467158" y="463604"/>
                  </a:lnTo>
                  <a:lnTo>
                    <a:pt x="516333" y="1623629"/>
                  </a:lnTo>
                  <a:lnTo>
                    <a:pt x="565507" y="1332082"/>
                  </a:lnTo>
                  <a:lnTo>
                    <a:pt x="663856" y="1725022"/>
                  </a:lnTo>
                  <a:lnTo>
                    <a:pt x="1008078" y="1907202"/>
                  </a:lnTo>
                  <a:lnTo>
                    <a:pt x="1352300" y="0"/>
                  </a:lnTo>
                  <a:lnTo>
                    <a:pt x="1696523" y="1544386"/>
                  </a:lnTo>
                  <a:lnTo>
                    <a:pt x="2089919" y="2388597"/>
                  </a:lnTo>
                  <a:lnTo>
                    <a:pt x="2384967" y="2119551"/>
                  </a:lnTo>
                  <a:lnTo>
                    <a:pt x="2680014" y="2318834"/>
                  </a:lnTo>
                  <a:lnTo>
                    <a:pt x="3171760" y="2402474"/>
                  </a:lnTo>
                  <a:lnTo>
                    <a:pt x="3515982" y="2338599"/>
                  </a:lnTo>
                  <a:lnTo>
                    <a:pt x="3860204" y="499247"/>
                  </a:lnTo>
                  <a:lnTo>
                    <a:pt x="4204426" y="1785171"/>
                  </a:lnTo>
                  <a:lnTo>
                    <a:pt x="4573236" y="860414"/>
                  </a:lnTo>
                  <a:lnTo>
                    <a:pt x="4868283" y="1299988"/>
                  </a:lnTo>
                  <a:lnTo>
                    <a:pt x="5999298" y="2276098"/>
                  </a:lnTo>
                  <a:lnTo>
                    <a:pt x="6195997" y="1701130"/>
                  </a:lnTo>
                  <a:lnTo>
                    <a:pt x="6294346" y="1881898"/>
                  </a:lnTo>
                  <a:lnTo>
                    <a:pt x="6515631" y="1998605"/>
                  </a:lnTo>
                  <a:lnTo>
                    <a:pt x="6687742" y="1962594"/>
                  </a:lnTo>
                  <a:lnTo>
                    <a:pt x="6859854" y="2182547"/>
                  </a:lnTo>
                  <a:lnTo>
                    <a:pt x="7031965" y="1864095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731295" y="290990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001755" y="305914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1050930" y="291345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1100105" y="272366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149279" y="258746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198454" y="123161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247628" y="239164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296803" y="210009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395152" y="249303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739374" y="267521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083596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427818" y="231240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821215" y="315661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116262" y="288756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411310" y="308684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903056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247278" y="31066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4591500" y="126726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935722" y="255318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304531" y="162843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599579" y="206800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730594" y="304411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927292" y="246914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7025642" y="264991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7246927" y="276662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7419038" y="273060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7591149" y="29505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7763260" y="263211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667963" y="2798167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-370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938423" y="2947406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-359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987598" y="2801715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-357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036772" y="261192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-355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085947" y="2475727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-353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135121" y="1119880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-351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1184296" y="2279906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-349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233470" y="198835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-347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1331820" y="238129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-343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1676042" y="2563478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-329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020264" y="656276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-315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364486" y="2200663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-301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757882" y="304492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-285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052930" y="2775828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-273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347977" y="297516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-261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3839723" y="3060127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-241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183945" y="2996252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-227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528167" y="1155523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-213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872389" y="244150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-199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241199" y="151674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-184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536246" y="1957641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-172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6667262" y="293242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-126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6863960" y="235745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-118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6962309" y="2539551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-114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7183595" y="265493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-105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7385851" y="261892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-98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557962" y="283887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730073" y="252042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112066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670198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6" name="tx76"/>
            <p:cNvSpPr/>
            <p:nvPr/>
          </p:nvSpPr>
          <p:spPr>
            <a:xfrm>
              <a:off x="300063" y="325168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237908" y="232874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37908" y="140580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1089591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486165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5944894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83" name="tx83"/>
            <p:cNvSpPr/>
            <p:nvPr/>
          </p:nvSpPr>
          <p:spPr>
            <a:xfrm rot="-5400000">
              <a:off x="-396748" y="1948852"/>
              <a:ext cx="100156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 conc [ng/ml]</a:t>
              </a:r>
            </a:p>
          </p:txBody>
        </p:sp>
        <p:sp>
          <p:nvSpPr>
            <p:cNvPr id="84" name="pl84"/>
            <p:cNvSpPr/>
            <p:nvPr/>
          </p:nvSpPr>
          <p:spPr>
            <a:xfrm>
              <a:off x="424849" y="605459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424849" y="537442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424849" y="469424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424849" y="401406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235003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480876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726749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424849" y="639468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424849" y="571450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424849" y="503433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424849" y="435415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112066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357939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603812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776447" y="3930440"/>
              <a:ext cx="7031965" cy="2402474"/>
            </a:xfrm>
            <a:custGeom>
              <a:avLst/>
              <a:pathLst>
                <a:path w="7031965" h="2402474">
                  <a:moveTo>
                    <a:pt x="0" y="2255706"/>
                  </a:moveTo>
                  <a:lnTo>
                    <a:pt x="270460" y="2322124"/>
                  </a:lnTo>
                  <a:lnTo>
                    <a:pt x="319634" y="2220055"/>
                  </a:lnTo>
                  <a:lnTo>
                    <a:pt x="368809" y="2165670"/>
                  </a:lnTo>
                  <a:lnTo>
                    <a:pt x="417983" y="2170790"/>
                  </a:lnTo>
                  <a:lnTo>
                    <a:pt x="467158" y="1409282"/>
                  </a:lnTo>
                  <a:lnTo>
                    <a:pt x="516333" y="1970424"/>
                  </a:lnTo>
                  <a:lnTo>
                    <a:pt x="565507" y="1889654"/>
                  </a:lnTo>
                  <a:lnTo>
                    <a:pt x="663856" y="1931285"/>
                  </a:lnTo>
                  <a:lnTo>
                    <a:pt x="1008078" y="2041068"/>
                  </a:lnTo>
                  <a:lnTo>
                    <a:pt x="1352300" y="341010"/>
                  </a:lnTo>
                  <a:lnTo>
                    <a:pt x="1696523" y="1834277"/>
                  </a:lnTo>
                  <a:lnTo>
                    <a:pt x="2089919" y="2402474"/>
                  </a:lnTo>
                  <a:lnTo>
                    <a:pt x="2384967" y="2060945"/>
                  </a:lnTo>
                  <a:lnTo>
                    <a:pt x="2680014" y="2278860"/>
                  </a:lnTo>
                  <a:lnTo>
                    <a:pt x="3171760" y="2362371"/>
                  </a:lnTo>
                  <a:lnTo>
                    <a:pt x="3515982" y="2319837"/>
                  </a:lnTo>
                  <a:lnTo>
                    <a:pt x="3860204" y="0"/>
                  </a:lnTo>
                  <a:lnTo>
                    <a:pt x="4204426" y="2012325"/>
                  </a:lnTo>
                  <a:lnTo>
                    <a:pt x="4573236" y="163695"/>
                  </a:lnTo>
                  <a:lnTo>
                    <a:pt x="4868283" y="1282464"/>
                  </a:lnTo>
                  <a:lnTo>
                    <a:pt x="5999298" y="2220583"/>
                  </a:lnTo>
                  <a:lnTo>
                    <a:pt x="6195997" y="1606744"/>
                  </a:lnTo>
                  <a:lnTo>
                    <a:pt x="6294346" y="1736696"/>
                  </a:lnTo>
                  <a:lnTo>
                    <a:pt x="6515631" y="1907984"/>
                  </a:lnTo>
                  <a:lnTo>
                    <a:pt x="6687742" y="1704655"/>
                  </a:lnTo>
                  <a:lnTo>
                    <a:pt x="6859854" y="2051071"/>
                  </a:lnTo>
                  <a:lnTo>
                    <a:pt x="7031965" y="1838819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731295" y="614099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1001755" y="620741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1050930" y="610534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1100105" y="605095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1149279" y="605607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1198454" y="529457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1247628" y="585571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1296803" y="577494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1395152" y="581657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1739374" y="592635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083596" y="422629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2427818" y="571956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2821215" y="62877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116262" y="594623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3411310" y="616414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903056" y="624766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4247278" y="620512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591500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4935722" y="589761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304531" y="404898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599579" y="516775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730594" y="610587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927292" y="54920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7025642" y="562198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7246927" y="579327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7419038" y="558994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7591149" y="593635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7763260" y="572410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7"/>
            <p:cNvSpPr/>
            <p:nvPr/>
          </p:nvSpPr>
          <p:spPr>
            <a:xfrm>
              <a:off x="667963" y="6029255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-370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938423" y="6095673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-359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987598" y="599360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-357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1036772" y="593921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-355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1085947" y="594433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-353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1135121" y="518283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-351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1184296" y="5743973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-349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1233470" y="5663203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-347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1331820" y="570483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-343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1676042" y="5814617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-329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2020264" y="411455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-315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2364486" y="5607826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-301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2757882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-285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3052930" y="583449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-273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3347977" y="605246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-261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3839723" y="6137297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-241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4183945" y="6094762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-227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4528167" y="377354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-213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4872389" y="578592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-199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5241199" y="393729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-184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5536246" y="5057389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-172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6667262" y="599418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-126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6863960" y="538034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-118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6962309" y="5511621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-114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7183595" y="568158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-105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7385851" y="547825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-98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7557962" y="582467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7730073" y="561242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155" name="pl155"/>
            <p:cNvSpPr/>
            <p:nvPr/>
          </p:nvSpPr>
          <p:spPr>
            <a:xfrm>
              <a:off x="112066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670198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7" name="tx157"/>
            <p:cNvSpPr/>
            <p:nvPr/>
          </p:nvSpPr>
          <p:spPr>
            <a:xfrm>
              <a:off x="300063" y="635299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300063" y="5674236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237908" y="499263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237908" y="431246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1089591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3486165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5944894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3640246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65" name="tx165"/>
            <p:cNvSpPr/>
            <p:nvPr/>
          </p:nvSpPr>
          <p:spPr>
            <a:xfrm rot="-5400000">
              <a:off x="-420077" y="5066124"/>
              <a:ext cx="1048227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 conc [ng/ml]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8224812" y="2495134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67" name="pl167"/>
            <p:cNvSpPr/>
            <p:nvPr/>
          </p:nvSpPr>
          <p:spPr>
            <a:xfrm>
              <a:off x="8246757" y="27933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tx168"/>
            <p:cNvSpPr/>
            <p:nvPr/>
          </p:nvSpPr>
          <p:spPr>
            <a:xfrm>
              <a:off x="8513857" y="2752071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8224812" y="3165811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70" name="pl170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tx171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73" name="pt173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tx174"/>
            <p:cNvSpPr/>
            <p:nvPr/>
          </p:nvSpPr>
          <p:spPr>
            <a:xfrm>
              <a:off x="8513857" y="4147477"/>
              <a:ext cx="41620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SOF001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8224812" y="4584314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76" name="pt176"/>
            <p:cNvSpPr/>
            <p:nvPr/>
          </p:nvSpPr>
          <p:spPr>
            <a:xfrm>
              <a:off x="8289388" y="484354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tx177"/>
            <p:cNvSpPr/>
            <p:nvPr/>
          </p:nvSpPr>
          <p:spPr>
            <a:xfrm>
              <a:off x="8513857" y="4841060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895227" y="225183"/>
              <a:ext cx="3353544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Queen:Slow_PreFirst:Guinness:Roms:QEE:11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520175" y="3093988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20175" y="2563446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20175" y="2032903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20175" y="1502361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20175" y="971819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15117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79697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44278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08859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20175" y="2828717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20175" y="2298175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20175" y="1767632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20175" y="1237090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20175" y="706547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32826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97407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61988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26568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91149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867440" y="813167"/>
              <a:ext cx="6945304" cy="2402474"/>
            </a:xfrm>
            <a:custGeom>
              <a:avLst/>
              <a:pathLst>
                <a:path w="6945304" h="2402474">
                  <a:moveTo>
                    <a:pt x="0" y="2297234"/>
                  </a:moveTo>
                  <a:lnTo>
                    <a:pt x="362077" y="2003695"/>
                  </a:lnTo>
                  <a:lnTo>
                    <a:pt x="427909" y="2282093"/>
                  </a:lnTo>
                  <a:lnTo>
                    <a:pt x="493742" y="1656679"/>
                  </a:lnTo>
                  <a:lnTo>
                    <a:pt x="559574" y="0"/>
                  </a:lnTo>
                  <a:lnTo>
                    <a:pt x="625406" y="1884514"/>
                  </a:lnTo>
                  <a:lnTo>
                    <a:pt x="691238" y="1702544"/>
                  </a:lnTo>
                  <a:lnTo>
                    <a:pt x="757071" y="312985"/>
                  </a:lnTo>
                  <a:lnTo>
                    <a:pt x="888735" y="2195259"/>
                  </a:lnTo>
                  <a:lnTo>
                    <a:pt x="1349561" y="1110983"/>
                  </a:lnTo>
                  <a:lnTo>
                    <a:pt x="1810387" y="2398899"/>
                  </a:lnTo>
                  <a:lnTo>
                    <a:pt x="2271213" y="1662796"/>
                  </a:lnTo>
                  <a:lnTo>
                    <a:pt x="2797871" y="2292638"/>
                  </a:lnTo>
                  <a:lnTo>
                    <a:pt x="3192865" y="1611588"/>
                  </a:lnTo>
                  <a:lnTo>
                    <a:pt x="3653691" y="540262"/>
                  </a:lnTo>
                  <a:lnTo>
                    <a:pt x="4114517" y="1068974"/>
                  </a:lnTo>
                  <a:lnTo>
                    <a:pt x="4344930" y="1736981"/>
                  </a:lnTo>
                  <a:lnTo>
                    <a:pt x="4805755" y="1996065"/>
                  </a:lnTo>
                  <a:lnTo>
                    <a:pt x="4871588" y="409784"/>
                  </a:lnTo>
                  <a:lnTo>
                    <a:pt x="5069085" y="966946"/>
                  </a:lnTo>
                  <a:lnTo>
                    <a:pt x="5266581" y="2402474"/>
                  </a:lnTo>
                  <a:lnTo>
                    <a:pt x="5793240" y="1319191"/>
                  </a:lnTo>
                  <a:lnTo>
                    <a:pt x="6451562" y="1194627"/>
                  </a:lnTo>
                  <a:lnTo>
                    <a:pt x="6945304" y="1630796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822288" y="306525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184366" y="277171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250198" y="305010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316031" y="242469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381863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447695" y="265253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513527" y="247055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579360" y="108100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711024" y="296327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171850" y="187899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632676" y="316691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093502" y="243081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620160" y="306065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015154" y="237960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4475980" y="130827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4936806" y="183698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167219" y="250499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628044" y="276408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693877" y="117779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891374" y="173496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088870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615529" y="208720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7273851" y="196264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7767593" y="239881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758956" y="295351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-354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121033" y="2659972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-343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186866" y="293836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-341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1252698" y="2312956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-339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318530" y="656276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-337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1384363" y="254079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-335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1450195" y="2358820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-333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1516027" y="969262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-331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1647692" y="2851535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-327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108518" y="176725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-313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569343" y="305522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-299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030169" y="231912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-285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3556828" y="294896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-269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951821" y="226791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-257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412647" y="119653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-243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873473" y="172530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-229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103886" y="2394633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-222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564712" y="265239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-208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5630544" y="106611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-206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5828041" y="162327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6025538" y="305880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-194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6552196" y="197552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-178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7210519" y="185095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-158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704261" y="2287072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-143</a:t>
              </a:r>
            </a:p>
          </p:txBody>
        </p:sp>
        <p:sp>
          <p:nvSpPr>
            <p:cNvPr id="73" name="pl73"/>
            <p:cNvSpPr/>
            <p:nvPr/>
          </p:nvSpPr>
          <p:spPr>
            <a:xfrm>
              <a:off x="132826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57061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5" name="tx75"/>
            <p:cNvSpPr/>
            <p:nvPr/>
          </p:nvSpPr>
          <p:spPr>
            <a:xfrm>
              <a:off x="302183" y="278702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302183" y="225648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5.0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302183" y="1727305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40028" y="119539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10.0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40028" y="664856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12.5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1297188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2911918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526647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6172453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818260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687909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86" name="tx86"/>
            <p:cNvSpPr/>
            <p:nvPr/>
          </p:nvSpPr>
          <p:spPr>
            <a:xfrm rot="-5400000">
              <a:off x="-396748" y="1948852"/>
              <a:ext cx="100156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 conc [ng/ml]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361298" y="6198283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361298" y="5732951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361298" y="5267619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361298" y="4802287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361298" y="4336955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361298" y="3871623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202621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370624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538627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706630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361298" y="6430949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361298" y="5965617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361298" y="5500285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361298" y="5034953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361298" y="4569621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361298" y="4104289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118619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286622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454626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622629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790632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715785" y="3930440"/>
              <a:ext cx="7089738" cy="2402474"/>
            </a:xfrm>
            <a:custGeom>
              <a:avLst/>
              <a:pathLst>
                <a:path w="7089738" h="2402474">
                  <a:moveTo>
                    <a:pt x="0" y="2264213"/>
                  </a:moveTo>
                  <a:lnTo>
                    <a:pt x="369607" y="2002594"/>
                  </a:lnTo>
                  <a:lnTo>
                    <a:pt x="436808" y="2240712"/>
                  </a:lnTo>
                  <a:lnTo>
                    <a:pt x="504009" y="1931817"/>
                  </a:lnTo>
                  <a:lnTo>
                    <a:pt x="571211" y="1611539"/>
                  </a:lnTo>
                  <a:lnTo>
                    <a:pt x="638412" y="2188576"/>
                  </a:lnTo>
                  <a:lnTo>
                    <a:pt x="705613" y="2113437"/>
                  </a:lnTo>
                  <a:lnTo>
                    <a:pt x="772815" y="1416736"/>
                  </a:lnTo>
                  <a:lnTo>
                    <a:pt x="907217" y="2148543"/>
                  </a:lnTo>
                  <a:lnTo>
                    <a:pt x="1377626" y="1354966"/>
                  </a:lnTo>
                  <a:lnTo>
                    <a:pt x="1848036" y="2378175"/>
                  </a:lnTo>
                  <a:lnTo>
                    <a:pt x="2318445" y="1779383"/>
                  </a:lnTo>
                  <a:lnTo>
                    <a:pt x="2856055" y="2347798"/>
                  </a:lnTo>
                  <a:lnTo>
                    <a:pt x="3259263" y="1808500"/>
                  </a:lnTo>
                  <a:lnTo>
                    <a:pt x="3729672" y="0"/>
                  </a:lnTo>
                  <a:lnTo>
                    <a:pt x="4200082" y="1125622"/>
                  </a:lnTo>
                  <a:lnTo>
                    <a:pt x="4435286" y="1721897"/>
                  </a:lnTo>
                  <a:lnTo>
                    <a:pt x="4905695" y="1473823"/>
                  </a:lnTo>
                  <a:lnTo>
                    <a:pt x="4972897" y="930706"/>
                  </a:lnTo>
                  <a:lnTo>
                    <a:pt x="5174501" y="1802679"/>
                  </a:lnTo>
                  <a:lnTo>
                    <a:pt x="5376105" y="2402474"/>
                  </a:lnTo>
                  <a:lnTo>
                    <a:pt x="5913715" y="1849988"/>
                  </a:lnTo>
                  <a:lnTo>
                    <a:pt x="6585728" y="1447298"/>
                  </a:lnTo>
                  <a:lnTo>
                    <a:pt x="7089738" y="1842478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70633" y="614950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1040240" y="588788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1107442" y="612600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1174643" y="581710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1241844" y="549682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1309046" y="607386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1376247" y="599872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1443448" y="530202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1577851" y="603383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048260" y="524025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518669" y="62634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989078" y="566467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526689" y="623308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929897" y="569378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400306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870715" y="501091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105920" y="560718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576329" y="535911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643530" y="481599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845134" y="568796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046738" y="62877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584349" y="573527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7256362" y="533258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7760372" y="572776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3"/>
            <p:cNvSpPr/>
            <p:nvPr/>
          </p:nvSpPr>
          <p:spPr>
            <a:xfrm>
              <a:off x="607301" y="6037762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-354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976908" y="577614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-343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1044109" y="601426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-341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1111310" y="5705366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-339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1178512" y="5385088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-337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1245713" y="5962125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-335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1312914" y="5886986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-333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1380116" y="5190285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-331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1514518" y="5922092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-327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1984928" y="5128515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-313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2455337" y="61517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-299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2925746" y="555298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-285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3463356" y="612140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-269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3866564" y="558210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-257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4336973" y="377354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-243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4807383" y="489922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-229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5042587" y="5496822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-222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5512996" y="524742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-208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5580198" y="470430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-206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5781802" y="557628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-200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5983406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-194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6521016" y="562359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-178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7193029" y="522090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-158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7697039" y="5616027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-143</a:t>
              </a:r>
            </a:p>
          </p:txBody>
        </p:sp>
        <p:sp>
          <p:nvSpPr>
            <p:cNvPr id="157" name="pl157"/>
            <p:cNvSpPr/>
            <p:nvPr/>
          </p:nvSpPr>
          <p:spPr>
            <a:xfrm>
              <a:off x="118619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565508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9" name="tx159"/>
            <p:cNvSpPr/>
            <p:nvPr/>
          </p:nvSpPr>
          <p:spPr>
            <a:xfrm>
              <a:off x="236512" y="638925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236512" y="5925289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236512" y="545995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236512" y="4993206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236512" y="4529621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236512" y="4064016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1155116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2804071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4453026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6133059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7813092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3608471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71" name="tx171"/>
            <p:cNvSpPr/>
            <p:nvPr/>
          </p:nvSpPr>
          <p:spPr>
            <a:xfrm rot="-5400000">
              <a:off x="-420077" y="5066124"/>
              <a:ext cx="1048227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 conc [ng/ml]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8224812" y="2495134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73" name="pl173"/>
            <p:cNvSpPr/>
            <p:nvPr/>
          </p:nvSpPr>
          <p:spPr>
            <a:xfrm>
              <a:off x="8246757" y="27933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tx174"/>
            <p:cNvSpPr/>
            <p:nvPr/>
          </p:nvSpPr>
          <p:spPr>
            <a:xfrm>
              <a:off x="8513857" y="2752071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8224812" y="3165811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76" name="pl176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tx177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79" name="pt179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tx180"/>
            <p:cNvSpPr/>
            <p:nvPr/>
          </p:nvSpPr>
          <p:spPr>
            <a:xfrm>
              <a:off x="8513857" y="4147532"/>
              <a:ext cx="409986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RSF008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8224812" y="4584314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82" name="pt182"/>
            <p:cNvSpPr/>
            <p:nvPr/>
          </p:nvSpPr>
          <p:spPr>
            <a:xfrm>
              <a:off x="8289388" y="484354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tx183"/>
            <p:cNvSpPr/>
            <p:nvPr/>
          </p:nvSpPr>
          <p:spPr>
            <a:xfrm>
              <a:off x="8513857" y="4841060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675222" y="223248"/>
              <a:ext cx="379355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Queen:Slow_None:WicklowWolf:Orycterope:QEE:21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296061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34956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73851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112746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32500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86361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40223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4849" y="326614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265509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204403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143298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82193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05569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59431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13292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76447" y="813167"/>
              <a:ext cx="7031965" cy="2402474"/>
            </a:xfrm>
            <a:custGeom>
              <a:avLst/>
              <a:pathLst>
                <a:path w="7031965" h="2402474">
                  <a:moveTo>
                    <a:pt x="0" y="2225988"/>
                  </a:moveTo>
                  <a:lnTo>
                    <a:pt x="76158" y="2317497"/>
                  </a:lnTo>
                  <a:lnTo>
                    <a:pt x="152316" y="2020794"/>
                  </a:lnTo>
                  <a:lnTo>
                    <a:pt x="304633" y="2035593"/>
                  </a:lnTo>
                  <a:lnTo>
                    <a:pt x="355406" y="2208631"/>
                  </a:lnTo>
                  <a:lnTo>
                    <a:pt x="406178" y="2147626"/>
                  </a:lnTo>
                  <a:lnTo>
                    <a:pt x="456950" y="2150851"/>
                  </a:lnTo>
                  <a:lnTo>
                    <a:pt x="507723" y="1399815"/>
                  </a:lnTo>
                  <a:lnTo>
                    <a:pt x="609267" y="2296777"/>
                  </a:lnTo>
                  <a:lnTo>
                    <a:pt x="939287" y="2078924"/>
                  </a:lnTo>
                  <a:lnTo>
                    <a:pt x="1320080" y="2402474"/>
                  </a:lnTo>
                  <a:lnTo>
                    <a:pt x="1650100" y="1739517"/>
                  </a:lnTo>
                  <a:lnTo>
                    <a:pt x="2183209" y="0"/>
                  </a:lnTo>
                  <a:lnTo>
                    <a:pt x="2411684" y="2050608"/>
                  </a:lnTo>
                  <a:lnTo>
                    <a:pt x="2716318" y="1856888"/>
                  </a:lnTo>
                  <a:lnTo>
                    <a:pt x="3071724" y="2172757"/>
                  </a:lnTo>
                  <a:lnTo>
                    <a:pt x="4366418" y="2352704"/>
                  </a:lnTo>
                  <a:lnTo>
                    <a:pt x="4721824" y="1832717"/>
                  </a:lnTo>
                  <a:lnTo>
                    <a:pt x="5077231" y="1712411"/>
                  </a:lnTo>
                  <a:lnTo>
                    <a:pt x="5483409" y="1654315"/>
                  </a:lnTo>
                  <a:lnTo>
                    <a:pt x="5610340" y="2263757"/>
                  </a:lnTo>
                  <a:lnTo>
                    <a:pt x="5711884" y="1742687"/>
                  </a:lnTo>
                  <a:lnTo>
                    <a:pt x="5940360" y="2291675"/>
                  </a:lnTo>
                  <a:lnTo>
                    <a:pt x="6143449" y="1524312"/>
                  </a:lnTo>
                  <a:lnTo>
                    <a:pt x="6321152" y="2344909"/>
                  </a:lnTo>
                  <a:lnTo>
                    <a:pt x="6676558" y="2082028"/>
                  </a:lnTo>
                  <a:lnTo>
                    <a:pt x="7031965" y="2011671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731295" y="299400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807454" y="308551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883612" y="278881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035929" y="280360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086701" y="297664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137474" y="291564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188246" y="291886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239018" y="216783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340563" y="306479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670583" y="284694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051375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381395" y="250753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914505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142980" y="281862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447614" y="262490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803020" y="294077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097714" y="312071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453120" y="260073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808526" y="248042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214705" y="242233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341636" y="303177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443180" y="251070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671656" y="30596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874745" y="229232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7052448" y="311292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7407854" y="285004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7763260" y="277968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05569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638678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300063" y="322445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37908" y="261339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37908" y="200234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37908" y="139129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37908" y="78024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1024617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3501077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039693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59" name="tx59"/>
            <p:cNvSpPr/>
            <p:nvPr/>
          </p:nvSpPr>
          <p:spPr>
            <a:xfrm rot="-5400000">
              <a:off x="-396748" y="1948852"/>
              <a:ext cx="100156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 conc [ng/ml]</a:t>
              </a:r>
            </a:p>
          </p:txBody>
        </p:sp>
        <p:sp>
          <p:nvSpPr>
            <p:cNvPr id="60" name="pl60"/>
            <p:cNvSpPr/>
            <p:nvPr/>
          </p:nvSpPr>
          <p:spPr>
            <a:xfrm>
              <a:off x="424849" y="593645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24849" y="505320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24849" y="416996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32500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486361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740223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424849" y="637807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24849" y="549482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424849" y="461158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105569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59431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613292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776447" y="3930440"/>
              <a:ext cx="7031965" cy="2402474"/>
            </a:xfrm>
            <a:custGeom>
              <a:avLst/>
              <a:pathLst>
                <a:path w="7031965" h="2402474">
                  <a:moveTo>
                    <a:pt x="0" y="2099725"/>
                  </a:moveTo>
                  <a:lnTo>
                    <a:pt x="76158" y="2200357"/>
                  </a:lnTo>
                  <a:lnTo>
                    <a:pt x="152316" y="2020123"/>
                  </a:lnTo>
                  <a:lnTo>
                    <a:pt x="304633" y="1917502"/>
                  </a:lnTo>
                  <a:lnTo>
                    <a:pt x="355406" y="2152378"/>
                  </a:lnTo>
                  <a:lnTo>
                    <a:pt x="406178" y="2095243"/>
                  </a:lnTo>
                  <a:lnTo>
                    <a:pt x="456950" y="2206091"/>
                  </a:lnTo>
                  <a:lnTo>
                    <a:pt x="507723" y="1249110"/>
                  </a:lnTo>
                  <a:lnTo>
                    <a:pt x="609267" y="2276926"/>
                  </a:lnTo>
                  <a:lnTo>
                    <a:pt x="939287" y="1999274"/>
                  </a:lnTo>
                  <a:lnTo>
                    <a:pt x="1320080" y="2402474"/>
                  </a:lnTo>
                  <a:lnTo>
                    <a:pt x="1650100" y="1784776"/>
                  </a:lnTo>
                  <a:lnTo>
                    <a:pt x="2183209" y="0"/>
                  </a:lnTo>
                  <a:lnTo>
                    <a:pt x="2411684" y="1958383"/>
                  </a:lnTo>
                  <a:lnTo>
                    <a:pt x="2716318" y="1569413"/>
                  </a:lnTo>
                  <a:lnTo>
                    <a:pt x="3071724" y="2077177"/>
                  </a:lnTo>
                  <a:lnTo>
                    <a:pt x="4366418" y="2318590"/>
                  </a:lnTo>
                  <a:lnTo>
                    <a:pt x="4721824" y="1504795"/>
                  </a:lnTo>
                  <a:lnTo>
                    <a:pt x="5077231" y="662116"/>
                  </a:lnTo>
                  <a:lnTo>
                    <a:pt x="5483409" y="1364701"/>
                  </a:lnTo>
                  <a:lnTo>
                    <a:pt x="5610340" y="2200139"/>
                  </a:lnTo>
                  <a:lnTo>
                    <a:pt x="5711884" y="1517617"/>
                  </a:lnTo>
                  <a:lnTo>
                    <a:pt x="5940360" y="2233781"/>
                  </a:lnTo>
                  <a:lnTo>
                    <a:pt x="6143449" y="1712630"/>
                  </a:lnTo>
                  <a:lnTo>
                    <a:pt x="6321152" y="2261582"/>
                  </a:lnTo>
                  <a:lnTo>
                    <a:pt x="6676558" y="1822198"/>
                  </a:lnTo>
                  <a:lnTo>
                    <a:pt x="7031965" y="1674437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731295" y="598501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807454" y="608564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883612" y="590541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1035929" y="58027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1086701" y="603766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1137474" y="598053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1188246" y="609138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1239018" y="513439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1340563" y="61622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1670583" y="588456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051375" y="62877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381395" y="567006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914505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142980" y="584367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447614" y="545470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803020" y="596246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097714" y="620387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453120" y="539008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808526" y="454740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214705" y="524998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341636" y="608542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443180" y="540290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671656" y="611906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874745" y="559791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7052448" y="614687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7407854" y="570748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7763260" y="555972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105569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638678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2" name="tx102"/>
            <p:cNvSpPr/>
            <p:nvPr/>
          </p:nvSpPr>
          <p:spPr>
            <a:xfrm>
              <a:off x="300063" y="633637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37908" y="545313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237908" y="456989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1024617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3501077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6039693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3640246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09" name="tx109"/>
            <p:cNvSpPr/>
            <p:nvPr/>
          </p:nvSpPr>
          <p:spPr>
            <a:xfrm rot="-5400000">
              <a:off x="-420077" y="5066124"/>
              <a:ext cx="1048227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 conc [ng/ml]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8224812" y="2495134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11" name="pl111"/>
            <p:cNvSpPr/>
            <p:nvPr/>
          </p:nvSpPr>
          <p:spPr>
            <a:xfrm>
              <a:off x="8246757" y="27933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2"/>
            <p:cNvSpPr/>
            <p:nvPr/>
          </p:nvSpPr>
          <p:spPr>
            <a:xfrm>
              <a:off x="8513857" y="2752071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8224812" y="3165811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14" name="pl114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5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17" name="pt117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8"/>
            <p:cNvSpPr/>
            <p:nvPr/>
          </p:nvSpPr>
          <p:spPr>
            <a:xfrm>
              <a:off x="8513857" y="4147477"/>
              <a:ext cx="422374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ORF017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8224812" y="4584314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20" name="pt120"/>
            <p:cNvSpPr/>
            <p:nvPr/>
          </p:nvSpPr>
          <p:spPr>
            <a:xfrm>
              <a:off x="8289388" y="484354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tx121"/>
            <p:cNvSpPr/>
            <p:nvPr/>
          </p:nvSpPr>
          <p:spPr>
            <a:xfrm>
              <a:off x="8513857" y="4841060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2024-09-10T10:29:33Z</dcterms:modified>
  <cp:category/>
</cp:coreProperties>
</file>